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1" r:id="rId2"/>
    <p:sldId id="317" r:id="rId3"/>
    <p:sldId id="307" r:id="rId4"/>
    <p:sldId id="318" r:id="rId5"/>
    <p:sldId id="306" r:id="rId6"/>
    <p:sldId id="310" r:id="rId7"/>
    <p:sldId id="299" r:id="rId8"/>
    <p:sldId id="302" r:id="rId9"/>
    <p:sldId id="324" r:id="rId10"/>
    <p:sldId id="319" r:id="rId11"/>
    <p:sldId id="314" r:id="rId12"/>
    <p:sldId id="315" r:id="rId13"/>
    <p:sldId id="303" r:id="rId14"/>
    <p:sldId id="294" r:id="rId15"/>
    <p:sldId id="320" r:id="rId16"/>
    <p:sldId id="325" r:id="rId17"/>
    <p:sldId id="326" r:id="rId18"/>
    <p:sldId id="29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CCFF"/>
    <a:srgbClr val="4D647C"/>
    <a:srgbClr val="0B6D8B"/>
    <a:srgbClr val="084B60"/>
    <a:srgbClr val="042631"/>
    <a:srgbClr val="062732"/>
    <a:srgbClr val="00232E"/>
    <a:srgbClr val="003242"/>
    <a:srgbClr val="06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96" autoAdjust="0"/>
    <p:restoredTop sz="88200" autoAdjust="0"/>
  </p:normalViewPr>
  <p:slideViewPr>
    <p:cSldViewPr snapToGrid="0">
      <p:cViewPr varScale="1">
        <p:scale>
          <a:sx n="83" d="100"/>
          <a:sy n="83" d="100"/>
        </p:scale>
        <p:origin x="216" y="5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0BB-6560-47F5-89D7-C02C41A9158B}" type="datetimeFigureOut">
              <a:rPr lang="zh-CN" altLang="en-US" smtClean="0"/>
              <a:t>16/8/26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5219-CCB7-47B1-932E-C45451FF6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57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667F3-7419-488E-98AD-734345970323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1912E-1B16-409D-930A-5C8C47027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57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User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1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92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1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7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User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9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20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7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7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1912E-1B16-409D-930A-5C8C470273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9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B56F-4A3E-6D47-BA1F-74638FDC0900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7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CA47-E4D6-774E-BFAD-F2E72447FA28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63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80D3-315A-0143-AFF0-7EA7AA605B29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3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464D-7018-A441-9735-480EAA0197C2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67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0817-FC9B-7046-BE25-374094BBA164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7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FD8C-7AB8-6149-9041-DBFA806E8973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0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E925-A704-0046-AEA1-9823CBB45339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4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709C-5B79-1F44-9D64-B00F19E8EC6B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0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782E-A02B-3042-8B03-CCAFCBCEB723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74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9AC0-B571-DD46-BC9F-123B16FC0B3F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3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D6A1-9CEE-0240-89E1-3CE02C2B9D03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6B280-E441-0848-93CA-29B04E5E119B}" type="datetime1">
              <a:rPr lang="en-US" altLang="zh-CN" smtClean="0"/>
              <a:t>8/26/16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2BBD-B39D-442A-890F-FDCD716A533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014677" y="-37770"/>
            <a:ext cx="14221355" cy="6933541"/>
            <a:chOff x="-1014677" y="-103587"/>
            <a:chExt cx="14221355" cy="6933541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-65817"/>
              <a:ext cx="12192000" cy="6858000"/>
              <a:chOff x="0" y="-144675"/>
              <a:chExt cx="12192000" cy="6858000"/>
            </a:xfrm>
          </p:grpSpPr>
          <p:pic>
            <p:nvPicPr>
              <p:cNvPr id="148" name="图片 147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25" b="18775"/>
              <a:stretch/>
            </p:blipFill>
            <p:spPr>
              <a:xfrm>
                <a:off x="0" y="-144675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49" name="矩形 148"/>
              <p:cNvSpPr/>
              <p:nvPr/>
            </p:nvSpPr>
            <p:spPr>
              <a:xfrm>
                <a:off x="0" y="-144675"/>
                <a:ext cx="12192000" cy="6858000"/>
              </a:xfrm>
              <a:prstGeom prst="rect">
                <a:avLst/>
              </a:prstGeom>
              <a:solidFill>
                <a:schemeClr val="tx1"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-1014677" y="-103587"/>
              <a:ext cx="14221355" cy="6933541"/>
              <a:chOff x="14939" y="-46247"/>
              <a:chExt cx="12157116" cy="592713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4939" y="-46247"/>
                <a:ext cx="6080142" cy="5927133"/>
                <a:chOff x="2697306" y="2638521"/>
                <a:chExt cx="2849744" cy="2778029"/>
              </a:xfrm>
            </p:grpSpPr>
            <p:sp>
              <p:nvSpPr>
                <p:cNvPr id="80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420528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437673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454977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472122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489426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506571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523875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402431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Line 104"/>
                <p:cNvSpPr>
                  <a:spLocks noChangeShapeType="1"/>
                </p:cNvSpPr>
                <p:nvPr/>
              </p:nvSpPr>
              <p:spPr bwMode="auto">
                <a:xfrm>
                  <a:off x="2698576" y="541020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281949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299094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316398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333543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350847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367992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3852959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2638521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420528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437673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454977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472122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489426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506571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523875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402431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Line 104"/>
                <p:cNvSpPr>
                  <a:spLocks noChangeShapeType="1"/>
                </p:cNvSpPr>
                <p:nvPr/>
              </p:nvSpPr>
              <p:spPr bwMode="auto">
                <a:xfrm>
                  <a:off x="4467050" y="541020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281949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299094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316398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333543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350847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367992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3852959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2638521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6091913" y="-46247"/>
                <a:ext cx="6080142" cy="5927133"/>
                <a:chOff x="2697306" y="2638521"/>
                <a:chExt cx="2849744" cy="2778029"/>
              </a:xfrm>
            </p:grpSpPr>
            <p:sp>
              <p:nvSpPr>
                <p:cNvPr id="12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420528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437673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454977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472122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489426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506571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523875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402431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Line 104"/>
                <p:cNvSpPr>
                  <a:spLocks noChangeShapeType="1"/>
                </p:cNvSpPr>
                <p:nvPr/>
              </p:nvSpPr>
              <p:spPr bwMode="auto">
                <a:xfrm>
                  <a:off x="2698576" y="541020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281949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299094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316398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333543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350847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367992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3852959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2638521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420528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437673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454977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472122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489426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506571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523875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402431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Line 104"/>
                <p:cNvSpPr>
                  <a:spLocks noChangeShapeType="1"/>
                </p:cNvSpPr>
                <p:nvPr/>
              </p:nvSpPr>
              <p:spPr bwMode="auto">
                <a:xfrm>
                  <a:off x="4467050" y="541020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281949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299094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316398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333543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350847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367992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3852959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2638521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682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7" Type="http://schemas.openxmlformats.org/officeDocument/2006/relationships/chart" Target="../charts/chart10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组合 2273"/>
          <p:cNvGrpSpPr/>
          <p:nvPr/>
        </p:nvGrpSpPr>
        <p:grpSpPr>
          <a:xfrm>
            <a:off x="1005988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2250" name="平行四边形 2249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51" name="平行四边形 2250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52" name="平行四边形 2251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grpSp>
        <p:nvGrpSpPr>
          <p:cNvPr id="2275" name="组合 22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2253" name="平行四边形 2252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54" name="平行四边形 2253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55" name="平行四边形 2254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607" name="Freeform 284"/>
          <p:cNvSpPr>
            <a:spLocks/>
          </p:cNvSpPr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" fmla="*/ 245 w 15172"/>
              <a:gd name="connsiteY0" fmla="*/ 0 h 9526"/>
              <a:gd name="connsiteX1" fmla="*/ 0 w 15172"/>
              <a:gd name="connsiteY1" fmla="*/ 139 h 9526"/>
              <a:gd name="connsiteX2" fmla="*/ 82 w 15172"/>
              <a:gd name="connsiteY2" fmla="*/ 165 h 9526"/>
              <a:gd name="connsiteX3" fmla="*/ 265 w 15172"/>
              <a:gd name="connsiteY3" fmla="*/ 51 h 9526"/>
              <a:gd name="connsiteX4" fmla="*/ 837 w 15172"/>
              <a:gd name="connsiteY4" fmla="*/ 51 h 9526"/>
              <a:gd name="connsiteX5" fmla="*/ 1714 w 15172"/>
              <a:gd name="connsiteY5" fmla="*/ 596 h 9526"/>
              <a:gd name="connsiteX6" fmla="*/ 2633 w 15172"/>
              <a:gd name="connsiteY6" fmla="*/ 596 h 9526"/>
              <a:gd name="connsiteX7" fmla="*/ 6551 w 15172"/>
              <a:gd name="connsiteY7" fmla="*/ 3029 h 9526"/>
              <a:gd name="connsiteX8" fmla="*/ 6531 w 15172"/>
              <a:gd name="connsiteY8" fmla="*/ 4094 h 9526"/>
              <a:gd name="connsiteX9" fmla="*/ 9918 w 15172"/>
              <a:gd name="connsiteY9" fmla="*/ 6185 h 9526"/>
              <a:gd name="connsiteX10" fmla="*/ 15172 w 15172"/>
              <a:gd name="connsiteY10" fmla="*/ 9526 h 9526"/>
              <a:gd name="connsiteX11" fmla="*/ 10000 w 15172"/>
              <a:gd name="connsiteY11" fmla="*/ 6172 h 9526"/>
              <a:gd name="connsiteX12" fmla="*/ 6612 w 15172"/>
              <a:gd name="connsiteY12" fmla="*/ 4068 h 9526"/>
              <a:gd name="connsiteX13" fmla="*/ 6633 w 15172"/>
              <a:gd name="connsiteY13" fmla="*/ 3004 h 9526"/>
              <a:gd name="connsiteX14" fmla="*/ 2673 w 15172"/>
              <a:gd name="connsiteY14" fmla="*/ 545 h 9526"/>
              <a:gd name="connsiteX15" fmla="*/ 1755 w 15172"/>
              <a:gd name="connsiteY15" fmla="*/ 545 h 9526"/>
              <a:gd name="connsiteX16" fmla="*/ 878 w 15172"/>
              <a:gd name="connsiteY16" fmla="*/ 0 h 9526"/>
              <a:gd name="connsiteX17" fmla="*/ 245 w 15172"/>
              <a:gd name="connsiteY17" fmla="*/ 0 h 9526"/>
              <a:gd name="connsiteX0" fmla="*/ 161 w 10215"/>
              <a:gd name="connsiteY0" fmla="*/ 0 h 10251"/>
              <a:gd name="connsiteX1" fmla="*/ 0 w 10215"/>
              <a:gd name="connsiteY1" fmla="*/ 146 h 10251"/>
              <a:gd name="connsiteX2" fmla="*/ 54 w 10215"/>
              <a:gd name="connsiteY2" fmla="*/ 173 h 10251"/>
              <a:gd name="connsiteX3" fmla="*/ 175 w 10215"/>
              <a:gd name="connsiteY3" fmla="*/ 54 h 10251"/>
              <a:gd name="connsiteX4" fmla="*/ 552 w 10215"/>
              <a:gd name="connsiteY4" fmla="*/ 54 h 10251"/>
              <a:gd name="connsiteX5" fmla="*/ 1130 w 10215"/>
              <a:gd name="connsiteY5" fmla="*/ 626 h 10251"/>
              <a:gd name="connsiteX6" fmla="*/ 1735 w 10215"/>
              <a:gd name="connsiteY6" fmla="*/ 626 h 10251"/>
              <a:gd name="connsiteX7" fmla="*/ 4318 w 10215"/>
              <a:gd name="connsiteY7" fmla="*/ 3180 h 10251"/>
              <a:gd name="connsiteX8" fmla="*/ 4305 w 10215"/>
              <a:gd name="connsiteY8" fmla="*/ 4298 h 10251"/>
              <a:gd name="connsiteX9" fmla="*/ 6537 w 10215"/>
              <a:gd name="connsiteY9" fmla="*/ 6493 h 10251"/>
              <a:gd name="connsiteX10" fmla="*/ 10000 w 10215"/>
              <a:gd name="connsiteY10" fmla="*/ 10000 h 10251"/>
              <a:gd name="connsiteX11" fmla="*/ 6591 w 10215"/>
              <a:gd name="connsiteY11" fmla="*/ 6479 h 10251"/>
              <a:gd name="connsiteX12" fmla="*/ 4358 w 10215"/>
              <a:gd name="connsiteY12" fmla="*/ 4270 h 10251"/>
              <a:gd name="connsiteX13" fmla="*/ 4372 w 10215"/>
              <a:gd name="connsiteY13" fmla="*/ 3153 h 10251"/>
              <a:gd name="connsiteX14" fmla="*/ 1762 w 10215"/>
              <a:gd name="connsiteY14" fmla="*/ 572 h 10251"/>
              <a:gd name="connsiteX15" fmla="*/ 1157 w 10215"/>
              <a:gd name="connsiteY15" fmla="*/ 572 h 10251"/>
              <a:gd name="connsiteX16" fmla="*/ 579 w 10215"/>
              <a:gd name="connsiteY16" fmla="*/ 0 h 10251"/>
              <a:gd name="connsiteX17" fmla="*/ 161 w 10215"/>
              <a:gd name="connsiteY17" fmla="*/ 0 h 1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Gill Sans"/>
              <a:cs typeface="Gill Sans"/>
            </a:endParaRPr>
          </a:p>
        </p:txBody>
      </p:sp>
      <p:grpSp>
        <p:nvGrpSpPr>
          <p:cNvPr id="2231" name="组合 2230"/>
          <p:cNvGrpSpPr/>
          <p:nvPr/>
        </p:nvGrpSpPr>
        <p:grpSpPr>
          <a:xfrm>
            <a:off x="11318919" y="182820"/>
            <a:ext cx="720680" cy="880020"/>
            <a:chOff x="10934700" y="5391077"/>
            <a:chExt cx="1104899" cy="1349189"/>
          </a:xfrm>
        </p:grpSpPr>
        <p:sp>
          <p:nvSpPr>
            <p:cNvPr id="1602" name="矩形 1601"/>
            <p:cNvSpPr/>
            <p:nvPr/>
          </p:nvSpPr>
          <p:spPr>
            <a:xfrm flipV="1">
              <a:off x="10934700" y="5391077"/>
              <a:ext cx="1104899" cy="1349189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pic>
          <p:nvPicPr>
            <p:cNvPr id="1601" name="图片 16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700000">
              <a:off x="11033049" y="5596008"/>
              <a:ext cx="968713" cy="939331"/>
            </a:xfrm>
            <a:prstGeom prst="rect">
              <a:avLst/>
            </a:prstGeom>
          </p:spPr>
        </p:pic>
      </p:grpSp>
      <p:sp>
        <p:nvSpPr>
          <p:cNvPr id="1603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1604" name="矩形 1603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05" name="矩形 1604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06" name="矩形 1605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10" name="Freeform 64"/>
          <p:cNvSpPr>
            <a:spLocks/>
          </p:cNvSpPr>
          <p:nvPr/>
        </p:nvSpPr>
        <p:spPr bwMode="auto">
          <a:xfrm rot="5400000">
            <a:off x="2395761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1611" name="组合 1610"/>
          <p:cNvGrpSpPr/>
          <p:nvPr/>
        </p:nvGrpSpPr>
        <p:grpSpPr>
          <a:xfrm>
            <a:off x="-138485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1612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3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4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5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6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7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8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19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0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1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2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3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4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5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6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7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8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29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30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31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08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09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0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1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2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3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4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5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6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7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8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19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0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1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2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3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4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5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6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7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2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23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</p:grpSp>
      <p:grpSp>
        <p:nvGrpSpPr>
          <p:cNvPr id="2241" name="组合 2240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2233" name="组合 2232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2234" name="组合 2233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2237" name="六边形 2236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238" name="六边形 2237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239" name="六边形 2238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235" name="六边形 2234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2236" name="六边形 2235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sp>
          <p:nvSpPr>
            <p:cNvPr id="2240" name="六边形 2239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1740760" y="4251597"/>
            <a:ext cx="8849559" cy="418806"/>
            <a:chOff x="292100" y="238562"/>
            <a:chExt cx="4804240" cy="227361"/>
          </a:xfrm>
        </p:grpSpPr>
        <p:grpSp>
          <p:nvGrpSpPr>
            <p:cNvPr id="308" name="组合 307"/>
            <p:cNvGrpSpPr/>
            <p:nvPr/>
          </p:nvGrpSpPr>
          <p:grpSpPr>
            <a:xfrm rot="10800000" flipV="1">
              <a:off x="1429524" y="238562"/>
              <a:ext cx="2188565" cy="227361"/>
              <a:chOff x="2852738" y="1754188"/>
              <a:chExt cx="9117012" cy="1565275"/>
            </a:xfrm>
            <a:solidFill>
              <a:srgbClr val="00B4EB"/>
            </a:solidFill>
          </p:grpSpPr>
          <p:sp>
            <p:nvSpPr>
              <p:cNvPr id="316" name="Rectangle 9"/>
              <p:cNvSpPr>
                <a:spLocks noChangeArrowheads="1"/>
              </p:cNvSpPr>
              <p:nvPr/>
            </p:nvSpPr>
            <p:spPr bwMode="auto">
              <a:xfrm>
                <a:off x="8283575" y="2538413"/>
                <a:ext cx="1939925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7" name="Rectangle 10"/>
              <p:cNvSpPr>
                <a:spLocks noChangeArrowheads="1"/>
              </p:cNvSpPr>
              <p:nvPr/>
            </p:nvSpPr>
            <p:spPr bwMode="auto">
              <a:xfrm>
                <a:off x="6159500" y="2811463"/>
                <a:ext cx="19399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8" name="Rectangle 11"/>
              <p:cNvSpPr>
                <a:spLocks noChangeArrowheads="1"/>
              </p:cNvSpPr>
              <p:nvPr/>
            </p:nvSpPr>
            <p:spPr bwMode="auto">
              <a:xfrm>
                <a:off x="2852738" y="2811463"/>
                <a:ext cx="30194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9" name="Freeform 12"/>
              <p:cNvSpPr>
                <a:spLocks/>
              </p:cNvSpPr>
              <p:nvPr/>
            </p:nvSpPr>
            <p:spPr bwMode="auto">
              <a:xfrm>
                <a:off x="7974013" y="2538413"/>
                <a:ext cx="434975" cy="314325"/>
              </a:xfrm>
              <a:custGeom>
                <a:avLst/>
                <a:gdLst>
                  <a:gd name="T0" fmla="*/ 0 w 274"/>
                  <a:gd name="T1" fmla="*/ 198 h 198"/>
                  <a:gd name="T2" fmla="*/ 195 w 274"/>
                  <a:gd name="T3" fmla="*/ 0 h 198"/>
                  <a:gd name="T4" fmla="*/ 274 w 274"/>
                  <a:gd name="T5" fmla="*/ 0 h 198"/>
                  <a:gd name="T6" fmla="*/ 79 w 274"/>
                  <a:gd name="T7" fmla="*/ 198 h 198"/>
                  <a:gd name="T8" fmla="*/ 0 w 27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198"/>
                    </a:moveTo>
                    <a:lnTo>
                      <a:pt x="195" y="0"/>
                    </a:lnTo>
                    <a:lnTo>
                      <a:pt x="274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0" name="Freeform 13"/>
              <p:cNvSpPr>
                <a:spLocks/>
              </p:cNvSpPr>
              <p:nvPr/>
            </p:nvSpPr>
            <p:spPr bwMode="auto">
              <a:xfrm>
                <a:off x="7935913" y="2351088"/>
                <a:ext cx="438150" cy="314325"/>
              </a:xfrm>
              <a:custGeom>
                <a:avLst/>
                <a:gdLst>
                  <a:gd name="T0" fmla="*/ 0 w 276"/>
                  <a:gd name="T1" fmla="*/ 198 h 198"/>
                  <a:gd name="T2" fmla="*/ 197 w 276"/>
                  <a:gd name="T3" fmla="*/ 0 h 198"/>
                  <a:gd name="T4" fmla="*/ 276 w 276"/>
                  <a:gd name="T5" fmla="*/ 0 h 198"/>
                  <a:gd name="T6" fmla="*/ 79 w 276"/>
                  <a:gd name="T7" fmla="*/ 198 h 198"/>
                  <a:gd name="T8" fmla="*/ 0 w 276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98">
                    <a:moveTo>
                      <a:pt x="0" y="198"/>
                    </a:moveTo>
                    <a:lnTo>
                      <a:pt x="197" y="0"/>
                    </a:lnTo>
                    <a:lnTo>
                      <a:pt x="276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8134350" y="2943226"/>
                <a:ext cx="139700" cy="104775"/>
              </a:xfrm>
              <a:custGeom>
                <a:avLst/>
                <a:gdLst>
                  <a:gd name="T0" fmla="*/ 0 w 88"/>
                  <a:gd name="T1" fmla="*/ 66 h 66"/>
                  <a:gd name="T2" fmla="*/ 64 w 88"/>
                  <a:gd name="T3" fmla="*/ 0 h 66"/>
                  <a:gd name="T4" fmla="*/ 88 w 88"/>
                  <a:gd name="T5" fmla="*/ 0 h 66"/>
                  <a:gd name="T6" fmla="*/ 24 w 88"/>
                  <a:gd name="T7" fmla="*/ 66 h 66"/>
                  <a:gd name="T8" fmla="*/ 0 w 88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6">
                    <a:moveTo>
                      <a:pt x="0" y="66"/>
                    </a:moveTo>
                    <a:lnTo>
                      <a:pt x="64" y="0"/>
                    </a:lnTo>
                    <a:lnTo>
                      <a:pt x="88" y="0"/>
                    </a:lnTo>
                    <a:lnTo>
                      <a:pt x="24" y="66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8421688" y="3138488"/>
                <a:ext cx="123825" cy="119063"/>
              </a:xfrm>
              <a:custGeom>
                <a:avLst/>
                <a:gdLst>
                  <a:gd name="T0" fmla="*/ 78 w 78"/>
                  <a:gd name="T1" fmla="*/ 75 h 75"/>
                  <a:gd name="T2" fmla="*/ 24 w 78"/>
                  <a:gd name="T3" fmla="*/ 0 h 75"/>
                  <a:gd name="T4" fmla="*/ 0 w 78"/>
                  <a:gd name="T5" fmla="*/ 0 h 75"/>
                  <a:gd name="T6" fmla="*/ 58 w 78"/>
                  <a:gd name="T7" fmla="*/ 75 h 75"/>
                  <a:gd name="T8" fmla="*/ 78 w 78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58" y="75"/>
                    </a:lnTo>
                    <a:lnTo>
                      <a:pt x="7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0191750" y="1838326"/>
                <a:ext cx="735012" cy="742950"/>
              </a:xfrm>
              <a:custGeom>
                <a:avLst/>
                <a:gdLst>
                  <a:gd name="T0" fmla="*/ 0 w 463"/>
                  <a:gd name="T1" fmla="*/ 447 h 468"/>
                  <a:gd name="T2" fmla="*/ 443 w 463"/>
                  <a:gd name="T3" fmla="*/ 0 h 468"/>
                  <a:gd name="T4" fmla="*/ 463 w 463"/>
                  <a:gd name="T5" fmla="*/ 19 h 468"/>
                  <a:gd name="T6" fmla="*/ 20 w 463"/>
                  <a:gd name="T7" fmla="*/ 468 h 468"/>
                  <a:gd name="T8" fmla="*/ 0 w 463"/>
                  <a:gd name="T9" fmla="*/ 447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" h="468">
                    <a:moveTo>
                      <a:pt x="0" y="447"/>
                    </a:moveTo>
                    <a:lnTo>
                      <a:pt x="443" y="0"/>
                    </a:lnTo>
                    <a:lnTo>
                      <a:pt x="463" y="19"/>
                    </a:lnTo>
                    <a:lnTo>
                      <a:pt x="20" y="468"/>
                    </a:lnTo>
                    <a:lnTo>
                      <a:pt x="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4" name="Rectangle 17"/>
              <p:cNvSpPr>
                <a:spLocks noChangeArrowheads="1"/>
              </p:cNvSpPr>
              <p:nvPr/>
            </p:nvSpPr>
            <p:spPr bwMode="auto">
              <a:xfrm>
                <a:off x="8277225" y="2351088"/>
                <a:ext cx="17049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5" name="Rectangle 18"/>
              <p:cNvSpPr>
                <a:spLocks noChangeArrowheads="1"/>
              </p:cNvSpPr>
              <p:nvPr/>
            </p:nvSpPr>
            <p:spPr bwMode="auto">
              <a:xfrm>
                <a:off x="8235950" y="2943226"/>
                <a:ext cx="2909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6" name="Rectangle 19"/>
              <p:cNvSpPr>
                <a:spLocks noChangeArrowheads="1"/>
              </p:cNvSpPr>
              <p:nvPr/>
            </p:nvSpPr>
            <p:spPr bwMode="auto">
              <a:xfrm>
                <a:off x="6592888" y="3024188"/>
                <a:ext cx="15795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7" name="Rectangle 20"/>
              <p:cNvSpPr>
                <a:spLocks noChangeArrowheads="1"/>
              </p:cNvSpPr>
              <p:nvPr/>
            </p:nvSpPr>
            <p:spPr bwMode="auto">
              <a:xfrm>
                <a:off x="6877050" y="3138488"/>
                <a:ext cx="15827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8" name="Rectangle 21"/>
              <p:cNvSpPr>
                <a:spLocks noChangeArrowheads="1"/>
              </p:cNvSpPr>
              <p:nvPr/>
            </p:nvSpPr>
            <p:spPr bwMode="auto">
              <a:xfrm>
                <a:off x="8513763" y="3232151"/>
                <a:ext cx="157956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29" name="Rectangle 22"/>
              <p:cNvSpPr>
                <a:spLocks noChangeArrowheads="1"/>
              </p:cNvSpPr>
              <p:nvPr/>
            </p:nvSpPr>
            <p:spPr bwMode="auto">
              <a:xfrm>
                <a:off x="7269163" y="2641601"/>
                <a:ext cx="7921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0" name="Rectangle 23"/>
              <p:cNvSpPr>
                <a:spLocks noChangeArrowheads="1"/>
              </p:cNvSpPr>
              <p:nvPr/>
            </p:nvSpPr>
            <p:spPr bwMode="auto">
              <a:xfrm>
                <a:off x="7269163" y="2351088"/>
                <a:ext cx="10080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1" name="Rectangle 24"/>
              <p:cNvSpPr>
                <a:spLocks noChangeArrowheads="1"/>
              </p:cNvSpPr>
              <p:nvPr/>
            </p:nvSpPr>
            <p:spPr bwMode="auto">
              <a:xfrm>
                <a:off x="7094538" y="2351088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2" name="Rectangle 25"/>
              <p:cNvSpPr>
                <a:spLocks noChangeArrowheads="1"/>
              </p:cNvSpPr>
              <p:nvPr/>
            </p:nvSpPr>
            <p:spPr bwMode="auto">
              <a:xfrm>
                <a:off x="6586538" y="2351088"/>
                <a:ext cx="666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3" name="Rectangle 26"/>
              <p:cNvSpPr>
                <a:spLocks noChangeArrowheads="1"/>
              </p:cNvSpPr>
              <p:nvPr/>
            </p:nvSpPr>
            <p:spPr bwMode="auto">
              <a:xfrm>
                <a:off x="6299200" y="2351088"/>
                <a:ext cx="2206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4" name="Rectangle 27"/>
              <p:cNvSpPr>
                <a:spLocks noChangeArrowheads="1"/>
              </p:cNvSpPr>
              <p:nvPr/>
            </p:nvSpPr>
            <p:spPr bwMode="auto">
              <a:xfrm>
                <a:off x="5715000" y="2351088"/>
                <a:ext cx="514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5" name="Rectangle 28"/>
              <p:cNvSpPr>
                <a:spLocks noChangeArrowheads="1"/>
              </p:cNvSpPr>
              <p:nvPr/>
            </p:nvSpPr>
            <p:spPr bwMode="auto">
              <a:xfrm>
                <a:off x="7377113" y="2568576"/>
                <a:ext cx="6842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6" name="Rectangle 29"/>
              <p:cNvSpPr>
                <a:spLocks noChangeArrowheads="1"/>
              </p:cNvSpPr>
              <p:nvPr/>
            </p:nvSpPr>
            <p:spPr bwMode="auto">
              <a:xfrm>
                <a:off x="6643688" y="2568576"/>
                <a:ext cx="68262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7" name="Rectangle 30"/>
              <p:cNvSpPr>
                <a:spLocks noChangeArrowheads="1"/>
              </p:cNvSpPr>
              <p:nvPr/>
            </p:nvSpPr>
            <p:spPr bwMode="auto">
              <a:xfrm>
                <a:off x="7473950" y="2490788"/>
                <a:ext cx="679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8" name="Rectangle 31"/>
              <p:cNvSpPr>
                <a:spLocks noChangeArrowheads="1"/>
              </p:cNvSpPr>
              <p:nvPr/>
            </p:nvSpPr>
            <p:spPr bwMode="auto">
              <a:xfrm>
                <a:off x="7170738" y="2490788"/>
                <a:ext cx="2651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39" name="Rectangle 32"/>
              <p:cNvSpPr>
                <a:spLocks noChangeArrowheads="1"/>
              </p:cNvSpPr>
              <p:nvPr/>
            </p:nvSpPr>
            <p:spPr bwMode="auto">
              <a:xfrm>
                <a:off x="7423150" y="2422526"/>
                <a:ext cx="784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0" name="Rectangle 33"/>
              <p:cNvSpPr>
                <a:spLocks noChangeArrowheads="1"/>
              </p:cNvSpPr>
              <p:nvPr/>
            </p:nvSpPr>
            <p:spPr bwMode="auto">
              <a:xfrm>
                <a:off x="5173663" y="2422526"/>
                <a:ext cx="21939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1" name="Rectangle 34"/>
              <p:cNvSpPr>
                <a:spLocks noChangeArrowheads="1"/>
              </p:cNvSpPr>
              <p:nvPr/>
            </p:nvSpPr>
            <p:spPr bwMode="auto">
              <a:xfrm>
                <a:off x="6643688" y="2490788"/>
                <a:ext cx="4857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2" name="Rectangle 35"/>
              <p:cNvSpPr>
                <a:spLocks noChangeArrowheads="1"/>
              </p:cNvSpPr>
              <p:nvPr/>
            </p:nvSpPr>
            <p:spPr bwMode="auto">
              <a:xfrm>
                <a:off x="6305550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3" name="Rectangle 36"/>
              <p:cNvSpPr>
                <a:spLocks noChangeArrowheads="1"/>
              </p:cNvSpPr>
              <p:nvPr/>
            </p:nvSpPr>
            <p:spPr bwMode="auto">
              <a:xfrm>
                <a:off x="5853113" y="2490788"/>
                <a:ext cx="24130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4" name="Rectangle 37"/>
              <p:cNvSpPr>
                <a:spLocks noChangeArrowheads="1"/>
              </p:cNvSpPr>
              <p:nvPr/>
            </p:nvSpPr>
            <p:spPr bwMode="auto">
              <a:xfrm>
                <a:off x="5399088" y="2490788"/>
                <a:ext cx="2397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5" name="Rectangle 38"/>
              <p:cNvSpPr>
                <a:spLocks noChangeArrowheads="1"/>
              </p:cNvSpPr>
              <p:nvPr/>
            </p:nvSpPr>
            <p:spPr bwMode="auto">
              <a:xfrm>
                <a:off x="4943475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6" name="Rectangle 39"/>
              <p:cNvSpPr>
                <a:spLocks noChangeArrowheads="1"/>
              </p:cNvSpPr>
              <p:nvPr/>
            </p:nvSpPr>
            <p:spPr bwMode="auto">
              <a:xfrm>
                <a:off x="5737225" y="2641601"/>
                <a:ext cx="14239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7" name="Rectangle 40"/>
              <p:cNvSpPr>
                <a:spLocks noChangeArrowheads="1"/>
              </p:cNvSpPr>
              <p:nvPr/>
            </p:nvSpPr>
            <p:spPr bwMode="auto">
              <a:xfrm>
                <a:off x="6251575" y="3024188"/>
                <a:ext cx="24923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8" name="Rectangle 41"/>
              <p:cNvSpPr>
                <a:spLocks noChangeArrowheads="1"/>
              </p:cNvSpPr>
              <p:nvPr/>
            </p:nvSpPr>
            <p:spPr bwMode="auto">
              <a:xfrm>
                <a:off x="4827588" y="3024188"/>
                <a:ext cx="13477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49" name="Rectangle 42"/>
              <p:cNvSpPr>
                <a:spLocks noChangeArrowheads="1"/>
              </p:cNvSpPr>
              <p:nvPr/>
            </p:nvSpPr>
            <p:spPr bwMode="auto">
              <a:xfrm>
                <a:off x="4627563" y="3024188"/>
                <a:ext cx="1270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0" name="Rectangle 43"/>
              <p:cNvSpPr>
                <a:spLocks noChangeArrowheads="1"/>
              </p:cNvSpPr>
              <p:nvPr/>
            </p:nvSpPr>
            <p:spPr bwMode="auto">
              <a:xfrm>
                <a:off x="4429125" y="3024188"/>
                <a:ext cx="1285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1" name="Rectangle 44"/>
              <p:cNvSpPr>
                <a:spLocks noChangeArrowheads="1"/>
              </p:cNvSpPr>
              <p:nvPr/>
            </p:nvSpPr>
            <p:spPr bwMode="auto">
              <a:xfrm>
                <a:off x="3465513" y="3024188"/>
                <a:ext cx="877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2" name="Rectangle 45"/>
              <p:cNvSpPr>
                <a:spLocks noChangeArrowheads="1"/>
              </p:cNvSpPr>
              <p:nvPr/>
            </p:nvSpPr>
            <p:spPr bwMode="auto">
              <a:xfrm>
                <a:off x="5695950" y="2882901"/>
                <a:ext cx="52022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3" name="Rectangle 46"/>
              <p:cNvSpPr>
                <a:spLocks noChangeArrowheads="1"/>
              </p:cNvSpPr>
              <p:nvPr/>
            </p:nvSpPr>
            <p:spPr bwMode="auto">
              <a:xfrm>
                <a:off x="4043363" y="2882901"/>
                <a:ext cx="11620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4" name="Rectangle 47"/>
              <p:cNvSpPr>
                <a:spLocks noChangeArrowheads="1"/>
              </p:cNvSpPr>
              <p:nvPr/>
            </p:nvSpPr>
            <p:spPr bwMode="auto">
              <a:xfrm>
                <a:off x="3076575" y="2882901"/>
                <a:ext cx="568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5" name="Freeform 48"/>
              <p:cNvSpPr>
                <a:spLocks/>
              </p:cNvSpPr>
              <p:nvPr/>
            </p:nvSpPr>
            <p:spPr bwMode="auto">
              <a:xfrm>
                <a:off x="11126788" y="2205038"/>
                <a:ext cx="754062" cy="762000"/>
              </a:xfrm>
              <a:custGeom>
                <a:avLst/>
                <a:gdLst>
                  <a:gd name="T0" fmla="*/ 0 w 475"/>
                  <a:gd name="T1" fmla="*/ 469 h 480"/>
                  <a:gd name="T2" fmla="*/ 463 w 475"/>
                  <a:gd name="T3" fmla="*/ 0 h 480"/>
                  <a:gd name="T4" fmla="*/ 475 w 475"/>
                  <a:gd name="T5" fmla="*/ 10 h 480"/>
                  <a:gd name="T6" fmla="*/ 12 w 475"/>
                  <a:gd name="T7" fmla="*/ 480 h 480"/>
                  <a:gd name="T8" fmla="*/ 0 w 475"/>
                  <a:gd name="T9" fmla="*/ 46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480">
                    <a:moveTo>
                      <a:pt x="0" y="469"/>
                    </a:moveTo>
                    <a:lnTo>
                      <a:pt x="463" y="0"/>
                    </a:lnTo>
                    <a:lnTo>
                      <a:pt x="475" y="10"/>
                    </a:lnTo>
                    <a:lnTo>
                      <a:pt x="12" y="480"/>
                    </a:lnTo>
                    <a:lnTo>
                      <a:pt x="0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6" name="Freeform 49"/>
              <p:cNvSpPr>
                <a:spLocks/>
              </p:cNvSpPr>
              <p:nvPr/>
            </p:nvSpPr>
            <p:spPr bwMode="auto">
              <a:xfrm>
                <a:off x="10879138" y="2470151"/>
                <a:ext cx="430212" cy="434975"/>
              </a:xfrm>
              <a:custGeom>
                <a:avLst/>
                <a:gdLst>
                  <a:gd name="T0" fmla="*/ 0 w 271"/>
                  <a:gd name="T1" fmla="*/ 264 h 274"/>
                  <a:gd name="T2" fmla="*/ 259 w 271"/>
                  <a:gd name="T3" fmla="*/ 0 h 274"/>
                  <a:gd name="T4" fmla="*/ 271 w 271"/>
                  <a:gd name="T5" fmla="*/ 10 h 274"/>
                  <a:gd name="T6" fmla="*/ 12 w 271"/>
                  <a:gd name="T7" fmla="*/ 274 h 274"/>
                  <a:gd name="T8" fmla="*/ 0 w 271"/>
                  <a:gd name="T9" fmla="*/ 26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274">
                    <a:moveTo>
                      <a:pt x="0" y="264"/>
                    </a:moveTo>
                    <a:lnTo>
                      <a:pt x="259" y="0"/>
                    </a:lnTo>
                    <a:lnTo>
                      <a:pt x="271" y="10"/>
                    </a:lnTo>
                    <a:lnTo>
                      <a:pt x="12" y="274"/>
                    </a:ln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7" name="Oval 50"/>
              <p:cNvSpPr>
                <a:spLocks noChangeArrowheads="1"/>
              </p:cNvSpPr>
              <p:nvPr/>
            </p:nvSpPr>
            <p:spPr bwMode="auto">
              <a:xfrm>
                <a:off x="11755438" y="2093913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8" name="Oval 51"/>
              <p:cNvSpPr>
                <a:spLocks noChangeArrowheads="1"/>
              </p:cNvSpPr>
              <p:nvPr/>
            </p:nvSpPr>
            <p:spPr bwMode="auto">
              <a:xfrm>
                <a:off x="10801350" y="1754188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59" name="Oval 52"/>
              <p:cNvSpPr>
                <a:spLocks noChangeArrowheads="1"/>
              </p:cNvSpPr>
              <p:nvPr/>
            </p:nvSpPr>
            <p:spPr bwMode="auto">
              <a:xfrm>
                <a:off x="11236325" y="2413001"/>
                <a:ext cx="146050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60" name="Oval 53"/>
              <p:cNvSpPr>
                <a:spLocks noChangeArrowheads="1"/>
              </p:cNvSpPr>
              <p:nvPr/>
            </p:nvSpPr>
            <p:spPr bwMode="auto">
              <a:xfrm>
                <a:off x="10020300" y="3170238"/>
                <a:ext cx="149225" cy="149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61" name="Oval 54"/>
              <p:cNvSpPr>
                <a:spLocks noChangeArrowheads="1"/>
              </p:cNvSpPr>
              <p:nvPr/>
            </p:nvSpPr>
            <p:spPr bwMode="auto">
              <a:xfrm>
                <a:off x="9910763" y="2276476"/>
                <a:ext cx="179387" cy="180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</p:grpSp>
        <p:sp>
          <p:nvSpPr>
            <p:cNvPr id="309" name="Rectangle 5"/>
            <p:cNvSpPr>
              <a:spLocks noChangeArrowheads="1"/>
            </p:cNvSpPr>
            <p:nvPr/>
          </p:nvSpPr>
          <p:spPr bwMode="auto">
            <a:xfrm>
              <a:off x="3419394" y="288623"/>
              <a:ext cx="1676946" cy="8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i="0" u="none" strike="noStrike" cap="none" normalizeH="0" baseline="0" dirty="0">
                  <a:ln>
                    <a:noFill/>
                  </a:ln>
                  <a:solidFill>
                    <a:srgbClr val="00B4EB"/>
                  </a:solidFill>
                  <a:effectLst/>
                  <a:latin typeface="Gill Sans"/>
                  <a:ea typeface="华文细黑" panose="02010600040101010101" pitchFamily="2" charset="-122"/>
                  <a:cs typeface="Gill Sans"/>
                </a:rPr>
                <a:t>10110110001010111000101110100111000110100</a:t>
              </a:r>
              <a:endPara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310" name="组合 309"/>
            <p:cNvGrpSpPr/>
            <p:nvPr/>
          </p:nvGrpSpPr>
          <p:grpSpPr>
            <a:xfrm>
              <a:off x="292100" y="272639"/>
              <a:ext cx="3021989" cy="125180"/>
              <a:chOff x="2133002" y="1254898"/>
              <a:chExt cx="3021989" cy="125180"/>
            </a:xfrm>
          </p:grpSpPr>
          <p:sp>
            <p:nvSpPr>
              <p:cNvPr id="311" name="椭圆 310"/>
              <p:cNvSpPr/>
              <p:nvPr/>
            </p:nvSpPr>
            <p:spPr>
              <a:xfrm>
                <a:off x="2360053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531209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2703498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3089861" y="1254898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cxnSp>
            <p:nvCxnSpPr>
              <p:cNvPr id="315" name="直接连接符 314"/>
              <p:cNvCxnSpPr/>
              <p:nvPr/>
            </p:nvCxnSpPr>
            <p:spPr>
              <a:xfrm>
                <a:off x="2133002" y="1380078"/>
                <a:ext cx="3021989" cy="0"/>
              </a:xfrm>
              <a:prstGeom prst="line">
                <a:avLst/>
              </a:prstGeom>
              <a:ln>
                <a:solidFill>
                  <a:srgbClr val="00B4E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2" name="组合 361"/>
          <p:cNvGrpSpPr/>
          <p:nvPr/>
        </p:nvGrpSpPr>
        <p:grpSpPr>
          <a:xfrm>
            <a:off x="9946193" y="1565055"/>
            <a:ext cx="664271" cy="672806"/>
            <a:chOff x="3983038" y="1357313"/>
            <a:chExt cx="4078288" cy="4130675"/>
          </a:xfrm>
          <a:solidFill>
            <a:srgbClr val="00B4EB"/>
          </a:solidFill>
        </p:grpSpPr>
        <p:sp>
          <p:nvSpPr>
            <p:cNvPr id="363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4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5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6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7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8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69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0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1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2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3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4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5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6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7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8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79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0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1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2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3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4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5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6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7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8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89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0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1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2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3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4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5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6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7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8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99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0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1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2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3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4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5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71345" y="1757882"/>
            <a:ext cx="3273425" cy="225405"/>
            <a:chOff x="6293163" y="2558553"/>
            <a:chExt cx="3273425" cy="225405"/>
          </a:xfrm>
        </p:grpSpPr>
        <p:cxnSp>
          <p:nvCxnSpPr>
            <p:cNvPr id="406" name="直接连接符 405"/>
            <p:cNvCxnSpPr/>
            <p:nvPr/>
          </p:nvCxnSpPr>
          <p:spPr>
            <a:xfrm>
              <a:off x="6544599" y="2558553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Freeform 18"/>
            <p:cNvSpPr>
              <a:spLocks/>
            </p:cNvSpPr>
            <p:nvPr/>
          </p:nvSpPr>
          <p:spPr bwMode="auto">
            <a:xfrm rot="10800000">
              <a:off x="950943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09" name="Freeform 21"/>
            <p:cNvSpPr>
              <a:spLocks/>
            </p:cNvSpPr>
            <p:nvPr/>
          </p:nvSpPr>
          <p:spPr bwMode="auto">
            <a:xfrm rot="10800000">
              <a:off x="92983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0" name="Freeform 22"/>
            <p:cNvSpPr>
              <a:spLocks/>
            </p:cNvSpPr>
            <p:nvPr/>
          </p:nvSpPr>
          <p:spPr bwMode="auto">
            <a:xfrm rot="10800000">
              <a:off x="9228450" y="2746636"/>
              <a:ext cx="0" cy="37322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1" name="Freeform 23"/>
            <p:cNvSpPr>
              <a:spLocks/>
            </p:cNvSpPr>
            <p:nvPr/>
          </p:nvSpPr>
          <p:spPr bwMode="auto">
            <a:xfrm rot="10800000">
              <a:off x="9566588" y="2738239"/>
              <a:ext cx="0" cy="45719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2" name="Freeform 24"/>
            <p:cNvSpPr>
              <a:spLocks/>
            </p:cNvSpPr>
            <p:nvPr/>
          </p:nvSpPr>
          <p:spPr bwMode="auto">
            <a:xfrm rot="10800000">
              <a:off x="91586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3" name="Freeform 25"/>
            <p:cNvSpPr>
              <a:spLocks/>
            </p:cNvSpPr>
            <p:nvPr/>
          </p:nvSpPr>
          <p:spPr bwMode="auto">
            <a:xfrm rot="10800000">
              <a:off x="908716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4" name="Freeform 26"/>
            <p:cNvSpPr>
              <a:spLocks/>
            </p:cNvSpPr>
            <p:nvPr/>
          </p:nvSpPr>
          <p:spPr bwMode="auto">
            <a:xfrm rot="10800000">
              <a:off x="90204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5" name="Freeform 27"/>
            <p:cNvSpPr>
              <a:spLocks/>
            </p:cNvSpPr>
            <p:nvPr/>
          </p:nvSpPr>
          <p:spPr bwMode="auto">
            <a:xfrm rot="10800000">
              <a:off x="895063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6" name="Freeform 28"/>
            <p:cNvSpPr>
              <a:spLocks/>
            </p:cNvSpPr>
            <p:nvPr/>
          </p:nvSpPr>
          <p:spPr bwMode="auto">
            <a:xfrm rot="10800000">
              <a:off x="88299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7" name="Freeform 29"/>
            <p:cNvSpPr>
              <a:spLocks/>
            </p:cNvSpPr>
            <p:nvPr/>
          </p:nvSpPr>
          <p:spPr bwMode="auto">
            <a:xfrm rot="10800000">
              <a:off x="87585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8" name="Freeform 30"/>
            <p:cNvSpPr>
              <a:spLocks/>
            </p:cNvSpPr>
            <p:nvPr/>
          </p:nvSpPr>
          <p:spPr bwMode="auto">
            <a:xfrm rot="10800000">
              <a:off x="86887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19" name="Freeform 31"/>
            <p:cNvSpPr>
              <a:spLocks/>
            </p:cNvSpPr>
            <p:nvPr/>
          </p:nvSpPr>
          <p:spPr bwMode="auto">
            <a:xfrm rot="10800000">
              <a:off x="86188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0" name="Freeform 32"/>
            <p:cNvSpPr>
              <a:spLocks/>
            </p:cNvSpPr>
            <p:nvPr/>
          </p:nvSpPr>
          <p:spPr bwMode="auto">
            <a:xfrm rot="10800000">
              <a:off x="8549000" y="2746636"/>
              <a:ext cx="0" cy="37322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1" name="Freeform 34"/>
            <p:cNvSpPr>
              <a:spLocks/>
            </p:cNvSpPr>
            <p:nvPr/>
          </p:nvSpPr>
          <p:spPr bwMode="auto">
            <a:xfrm rot="10800000">
              <a:off x="84791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2" name="Freeform 35"/>
            <p:cNvSpPr>
              <a:spLocks/>
            </p:cNvSpPr>
            <p:nvPr/>
          </p:nvSpPr>
          <p:spPr bwMode="auto">
            <a:xfrm rot="10800000">
              <a:off x="840771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3" name="Freeform 36"/>
            <p:cNvSpPr>
              <a:spLocks/>
            </p:cNvSpPr>
            <p:nvPr/>
          </p:nvSpPr>
          <p:spPr bwMode="auto">
            <a:xfrm rot="10800000">
              <a:off x="833786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4" name="Freeform 37"/>
            <p:cNvSpPr>
              <a:spLocks/>
            </p:cNvSpPr>
            <p:nvPr/>
          </p:nvSpPr>
          <p:spPr bwMode="auto">
            <a:xfrm rot="10800000">
              <a:off x="826801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5" name="Freeform 38"/>
            <p:cNvSpPr>
              <a:spLocks/>
            </p:cNvSpPr>
            <p:nvPr/>
          </p:nvSpPr>
          <p:spPr bwMode="auto">
            <a:xfrm rot="10800000">
              <a:off x="814736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6" name="Freeform 39"/>
            <p:cNvSpPr>
              <a:spLocks/>
            </p:cNvSpPr>
            <p:nvPr/>
          </p:nvSpPr>
          <p:spPr bwMode="auto">
            <a:xfrm rot="10800000">
              <a:off x="8075925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7" name="Freeform 44"/>
            <p:cNvSpPr>
              <a:spLocks/>
            </p:cNvSpPr>
            <p:nvPr/>
          </p:nvSpPr>
          <p:spPr bwMode="auto">
            <a:xfrm rot="10800000">
              <a:off x="7796525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8" name="Freeform 45"/>
            <p:cNvSpPr>
              <a:spLocks/>
            </p:cNvSpPr>
            <p:nvPr/>
          </p:nvSpPr>
          <p:spPr bwMode="auto">
            <a:xfrm rot="10800000">
              <a:off x="77250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29" name="Freeform 46"/>
            <p:cNvSpPr>
              <a:spLocks/>
            </p:cNvSpPr>
            <p:nvPr/>
          </p:nvSpPr>
          <p:spPr bwMode="auto">
            <a:xfrm rot="10800000">
              <a:off x="765523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0" name="Freeform 47"/>
            <p:cNvSpPr>
              <a:spLocks/>
            </p:cNvSpPr>
            <p:nvPr/>
          </p:nvSpPr>
          <p:spPr bwMode="auto">
            <a:xfrm rot="10800000">
              <a:off x="75853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1" name="Freeform 49"/>
            <p:cNvSpPr>
              <a:spLocks/>
            </p:cNvSpPr>
            <p:nvPr/>
          </p:nvSpPr>
          <p:spPr bwMode="auto">
            <a:xfrm rot="10800000">
              <a:off x="73948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2" name="Freeform 50"/>
            <p:cNvSpPr>
              <a:spLocks/>
            </p:cNvSpPr>
            <p:nvPr/>
          </p:nvSpPr>
          <p:spPr bwMode="auto">
            <a:xfrm rot="10800000">
              <a:off x="73234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3" name="Freeform 51"/>
            <p:cNvSpPr>
              <a:spLocks/>
            </p:cNvSpPr>
            <p:nvPr/>
          </p:nvSpPr>
          <p:spPr bwMode="auto">
            <a:xfrm rot="10800000">
              <a:off x="72536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4" name="Freeform 53"/>
            <p:cNvSpPr>
              <a:spLocks/>
            </p:cNvSpPr>
            <p:nvPr/>
          </p:nvSpPr>
          <p:spPr bwMode="auto">
            <a:xfrm rot="10800000">
              <a:off x="7521888" y="2738239"/>
              <a:ext cx="0" cy="45719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5" name="Freeform 54"/>
            <p:cNvSpPr>
              <a:spLocks/>
            </p:cNvSpPr>
            <p:nvPr/>
          </p:nvSpPr>
          <p:spPr bwMode="auto">
            <a:xfrm rot="10800000">
              <a:off x="71139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6" name="Freeform 55"/>
            <p:cNvSpPr>
              <a:spLocks/>
            </p:cNvSpPr>
            <p:nvPr/>
          </p:nvSpPr>
          <p:spPr bwMode="auto">
            <a:xfrm rot="10800000">
              <a:off x="70440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7" name="Freeform 56"/>
            <p:cNvSpPr>
              <a:spLocks/>
            </p:cNvSpPr>
            <p:nvPr/>
          </p:nvSpPr>
          <p:spPr bwMode="auto">
            <a:xfrm rot="10800000">
              <a:off x="69757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8" name="Freeform 57"/>
            <p:cNvSpPr>
              <a:spLocks/>
            </p:cNvSpPr>
            <p:nvPr/>
          </p:nvSpPr>
          <p:spPr bwMode="auto">
            <a:xfrm rot="10800000">
              <a:off x="690593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39" name="Freeform 58"/>
            <p:cNvSpPr>
              <a:spLocks/>
            </p:cNvSpPr>
            <p:nvPr/>
          </p:nvSpPr>
          <p:spPr bwMode="auto">
            <a:xfrm rot="10800000">
              <a:off x="678528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0" name="Freeform 59"/>
            <p:cNvSpPr>
              <a:spLocks/>
            </p:cNvSpPr>
            <p:nvPr/>
          </p:nvSpPr>
          <p:spPr bwMode="auto">
            <a:xfrm rot="10800000">
              <a:off x="6715438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1" name="Freeform 60"/>
            <p:cNvSpPr>
              <a:spLocks/>
            </p:cNvSpPr>
            <p:nvPr/>
          </p:nvSpPr>
          <p:spPr bwMode="auto">
            <a:xfrm rot="10800000">
              <a:off x="66440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2" name="Freeform 61"/>
            <p:cNvSpPr>
              <a:spLocks/>
            </p:cNvSpPr>
            <p:nvPr/>
          </p:nvSpPr>
          <p:spPr bwMode="auto">
            <a:xfrm rot="10800000">
              <a:off x="65741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3" name="Freeform 62"/>
            <p:cNvSpPr>
              <a:spLocks/>
            </p:cNvSpPr>
            <p:nvPr/>
          </p:nvSpPr>
          <p:spPr bwMode="auto">
            <a:xfrm rot="10800000">
              <a:off x="6504300" y="2746636"/>
              <a:ext cx="0" cy="37322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4" name="Freeform 63"/>
            <p:cNvSpPr>
              <a:spLocks/>
            </p:cNvSpPr>
            <p:nvPr/>
          </p:nvSpPr>
          <p:spPr bwMode="auto">
            <a:xfrm rot="10800000">
              <a:off x="6842438" y="2738239"/>
              <a:ext cx="0" cy="45719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5" name="Freeform 64"/>
            <p:cNvSpPr>
              <a:spLocks/>
            </p:cNvSpPr>
            <p:nvPr/>
          </p:nvSpPr>
          <p:spPr bwMode="auto">
            <a:xfrm rot="10800000">
              <a:off x="643445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6" name="Freeform 65"/>
            <p:cNvSpPr>
              <a:spLocks/>
            </p:cNvSpPr>
            <p:nvPr/>
          </p:nvSpPr>
          <p:spPr bwMode="auto">
            <a:xfrm rot="10800000">
              <a:off x="6364600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447" name="Freeform 66"/>
            <p:cNvSpPr>
              <a:spLocks/>
            </p:cNvSpPr>
            <p:nvPr/>
          </p:nvSpPr>
          <p:spPr bwMode="auto">
            <a:xfrm rot="10800000">
              <a:off x="6293163" y="2756900"/>
              <a:ext cx="0" cy="27058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2270" name="梯形 2269"/>
          <p:cNvSpPr/>
          <p:nvPr/>
        </p:nvSpPr>
        <p:spPr>
          <a:xfrm rot="16200000">
            <a:off x="1423011" y="1837840"/>
            <a:ext cx="676275" cy="140457"/>
          </a:xfrm>
          <a:prstGeom prst="trapezoid">
            <a:avLst>
              <a:gd name="adj" fmla="val 81842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71" name="任意多边形 2270"/>
          <p:cNvSpPr/>
          <p:nvPr/>
        </p:nvSpPr>
        <p:spPr>
          <a:xfrm rot="5400000">
            <a:off x="5603309" y="1837839"/>
            <a:ext cx="676275" cy="140457"/>
          </a:xfrm>
          <a:custGeom>
            <a:avLst/>
            <a:gdLst>
              <a:gd name="connsiteX0" fmla="*/ 0 w 676275"/>
              <a:gd name="connsiteY0" fmla="*/ 128471 h 128471"/>
              <a:gd name="connsiteX1" fmla="*/ 105143 w 676275"/>
              <a:gd name="connsiteY1" fmla="*/ 0 h 128471"/>
              <a:gd name="connsiteX2" fmla="*/ 151561 w 676275"/>
              <a:gd name="connsiteY2" fmla="*/ 0 h 128471"/>
              <a:gd name="connsiteX3" fmla="*/ 170767 w 676275"/>
              <a:gd name="connsiteY3" fmla="*/ 23467 h 128471"/>
              <a:gd name="connsiteX4" fmla="*/ 336599 w 676275"/>
              <a:gd name="connsiteY4" fmla="*/ 23467 h 128471"/>
              <a:gd name="connsiteX5" fmla="*/ 355804 w 676275"/>
              <a:gd name="connsiteY5" fmla="*/ 0 h 128471"/>
              <a:gd name="connsiteX6" fmla="*/ 571132 w 676275"/>
              <a:gd name="connsiteY6" fmla="*/ 0 h 128471"/>
              <a:gd name="connsiteX7" fmla="*/ 676275 w 676275"/>
              <a:gd name="connsiteY7" fmla="*/ 128471 h 12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275" h="128471">
                <a:moveTo>
                  <a:pt x="0" y="128471"/>
                </a:moveTo>
                <a:lnTo>
                  <a:pt x="105143" y="0"/>
                </a:lnTo>
                <a:lnTo>
                  <a:pt x="151561" y="0"/>
                </a:lnTo>
                <a:lnTo>
                  <a:pt x="170767" y="23467"/>
                </a:lnTo>
                <a:lnTo>
                  <a:pt x="336599" y="23467"/>
                </a:lnTo>
                <a:lnTo>
                  <a:pt x="355804" y="0"/>
                </a:lnTo>
                <a:lnTo>
                  <a:pt x="571132" y="0"/>
                </a:lnTo>
                <a:lnTo>
                  <a:pt x="676275" y="12847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cxnSp>
        <p:nvCxnSpPr>
          <p:cNvPr id="2272" name="直接连接符 2271"/>
          <p:cNvCxnSpPr/>
          <p:nvPr/>
        </p:nvCxnSpPr>
        <p:spPr>
          <a:xfrm>
            <a:off x="1830714" y="1569930"/>
            <a:ext cx="0" cy="6762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3" name="直接连接符 2272"/>
          <p:cNvCxnSpPr>
            <a:stCxn id="2270" idx="0"/>
          </p:cNvCxnSpPr>
          <p:nvPr/>
        </p:nvCxnSpPr>
        <p:spPr>
          <a:xfrm>
            <a:off x="1690920" y="1908068"/>
            <a:ext cx="139794" cy="11668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7" name="直角三角形 2266"/>
          <p:cNvSpPr/>
          <p:nvPr/>
        </p:nvSpPr>
        <p:spPr>
          <a:xfrm rot="5400000">
            <a:off x="1840062" y="1564487"/>
            <a:ext cx="116683" cy="127569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68" name="直角三角形 2267"/>
          <p:cNvSpPr/>
          <p:nvPr/>
        </p:nvSpPr>
        <p:spPr>
          <a:xfrm rot="16200000">
            <a:off x="5748659" y="2124080"/>
            <a:ext cx="116683" cy="127569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grpSp>
        <p:nvGrpSpPr>
          <p:cNvPr id="2259" name="组合 2258"/>
          <p:cNvGrpSpPr/>
          <p:nvPr/>
        </p:nvGrpSpPr>
        <p:grpSpPr>
          <a:xfrm>
            <a:off x="1718469" y="1966409"/>
            <a:ext cx="50483" cy="150386"/>
            <a:chOff x="1968500" y="4030980"/>
            <a:chExt cx="50483" cy="150386"/>
          </a:xfrm>
        </p:grpSpPr>
        <p:cxnSp>
          <p:nvCxnSpPr>
            <p:cNvPr id="2260" name="直接连接符 2259"/>
            <p:cNvCxnSpPr/>
            <p:nvPr/>
          </p:nvCxnSpPr>
          <p:spPr>
            <a:xfrm>
              <a:off x="1968500" y="4030980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1" name="直接连接符 2260"/>
            <p:cNvCxnSpPr/>
            <p:nvPr/>
          </p:nvCxnSpPr>
          <p:spPr>
            <a:xfrm>
              <a:off x="1968500" y="4056993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2" name="直接连接符 2261"/>
            <p:cNvCxnSpPr/>
            <p:nvPr/>
          </p:nvCxnSpPr>
          <p:spPr>
            <a:xfrm>
              <a:off x="1968500" y="4088086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3" name="直接连接符 2262"/>
            <p:cNvCxnSpPr/>
            <p:nvPr/>
          </p:nvCxnSpPr>
          <p:spPr>
            <a:xfrm>
              <a:off x="1968500" y="4119179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4" name="直接连接符 2263"/>
            <p:cNvCxnSpPr/>
            <p:nvPr/>
          </p:nvCxnSpPr>
          <p:spPr>
            <a:xfrm>
              <a:off x="1968500" y="4150272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5" name="直接连接符 2264"/>
            <p:cNvCxnSpPr/>
            <p:nvPr/>
          </p:nvCxnSpPr>
          <p:spPr>
            <a:xfrm>
              <a:off x="1968500" y="4181366"/>
              <a:ext cx="50483" cy="0"/>
            </a:xfrm>
            <a:prstGeom prst="line">
              <a:avLst/>
            </a:prstGeom>
            <a:ln>
              <a:solidFill>
                <a:srgbClr val="0603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79" name="直接连接符 2278"/>
          <p:cNvCxnSpPr/>
          <p:nvPr/>
        </p:nvCxnSpPr>
        <p:spPr>
          <a:xfrm>
            <a:off x="318627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9" name="组合 2358"/>
          <p:cNvGrpSpPr/>
          <p:nvPr/>
        </p:nvGrpSpPr>
        <p:grpSpPr>
          <a:xfrm>
            <a:off x="361908" y="1739900"/>
            <a:ext cx="71574" cy="3678621"/>
            <a:chOff x="431800" y="1739900"/>
            <a:chExt cx="71574" cy="3678621"/>
          </a:xfrm>
        </p:grpSpPr>
        <p:cxnSp>
          <p:nvCxnSpPr>
            <p:cNvPr id="2325" name="直接连接符 2324"/>
            <p:cNvCxnSpPr/>
            <p:nvPr/>
          </p:nvCxnSpPr>
          <p:spPr>
            <a:xfrm>
              <a:off x="433133" y="173990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1" name="直接连接符 2330"/>
            <p:cNvCxnSpPr/>
            <p:nvPr/>
          </p:nvCxnSpPr>
          <p:spPr>
            <a:xfrm>
              <a:off x="431800" y="187127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2" name="直接连接符 2331"/>
            <p:cNvCxnSpPr/>
            <p:nvPr/>
          </p:nvCxnSpPr>
          <p:spPr>
            <a:xfrm>
              <a:off x="431800" y="200265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3" name="直接连接符 2332"/>
            <p:cNvCxnSpPr/>
            <p:nvPr/>
          </p:nvCxnSpPr>
          <p:spPr>
            <a:xfrm>
              <a:off x="431800" y="213403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4" name="直接连接符 2333"/>
            <p:cNvCxnSpPr/>
            <p:nvPr/>
          </p:nvCxnSpPr>
          <p:spPr>
            <a:xfrm>
              <a:off x="431800" y="226541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5" name="直接连接符 2334"/>
            <p:cNvCxnSpPr/>
            <p:nvPr/>
          </p:nvCxnSpPr>
          <p:spPr>
            <a:xfrm>
              <a:off x="431800" y="239679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6" name="直接连接符 2335"/>
            <p:cNvCxnSpPr/>
            <p:nvPr/>
          </p:nvCxnSpPr>
          <p:spPr>
            <a:xfrm>
              <a:off x="431800" y="252817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7" name="直接连接符 2336"/>
            <p:cNvCxnSpPr/>
            <p:nvPr/>
          </p:nvCxnSpPr>
          <p:spPr>
            <a:xfrm>
              <a:off x="431800" y="265955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8" name="直接连接符 2337"/>
            <p:cNvCxnSpPr/>
            <p:nvPr/>
          </p:nvCxnSpPr>
          <p:spPr>
            <a:xfrm>
              <a:off x="431800" y="279093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9" name="直接连接符 2338"/>
            <p:cNvCxnSpPr/>
            <p:nvPr/>
          </p:nvCxnSpPr>
          <p:spPr>
            <a:xfrm>
              <a:off x="431800" y="292231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0" name="直接连接符 2339"/>
            <p:cNvCxnSpPr/>
            <p:nvPr/>
          </p:nvCxnSpPr>
          <p:spPr>
            <a:xfrm>
              <a:off x="431800" y="305369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1" name="直接连接符 2340"/>
            <p:cNvCxnSpPr/>
            <p:nvPr/>
          </p:nvCxnSpPr>
          <p:spPr>
            <a:xfrm>
              <a:off x="431800" y="318507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2" name="直接连接符 2341"/>
            <p:cNvCxnSpPr/>
            <p:nvPr/>
          </p:nvCxnSpPr>
          <p:spPr>
            <a:xfrm>
              <a:off x="431800" y="331645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3" name="直接连接符 2342"/>
            <p:cNvCxnSpPr/>
            <p:nvPr/>
          </p:nvCxnSpPr>
          <p:spPr>
            <a:xfrm>
              <a:off x="431800" y="344783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4" name="直接连接符 2343"/>
            <p:cNvCxnSpPr/>
            <p:nvPr/>
          </p:nvCxnSpPr>
          <p:spPr>
            <a:xfrm>
              <a:off x="431800" y="357921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5" name="直接连接符 2344"/>
            <p:cNvCxnSpPr/>
            <p:nvPr/>
          </p:nvCxnSpPr>
          <p:spPr>
            <a:xfrm>
              <a:off x="431800" y="371059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" name="直接连接符 2345"/>
            <p:cNvCxnSpPr/>
            <p:nvPr/>
          </p:nvCxnSpPr>
          <p:spPr>
            <a:xfrm>
              <a:off x="431800" y="384196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7" name="直接连接符 2346"/>
            <p:cNvCxnSpPr/>
            <p:nvPr/>
          </p:nvCxnSpPr>
          <p:spPr>
            <a:xfrm>
              <a:off x="431800" y="397334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8" name="直接连接符 2347"/>
            <p:cNvCxnSpPr/>
            <p:nvPr/>
          </p:nvCxnSpPr>
          <p:spPr>
            <a:xfrm>
              <a:off x="431800" y="410472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9" name="直接连接符 2348"/>
            <p:cNvCxnSpPr/>
            <p:nvPr/>
          </p:nvCxnSpPr>
          <p:spPr>
            <a:xfrm>
              <a:off x="431800" y="423610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0" name="直接连接符 2349"/>
            <p:cNvCxnSpPr/>
            <p:nvPr/>
          </p:nvCxnSpPr>
          <p:spPr>
            <a:xfrm>
              <a:off x="431800" y="436748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1" name="直接连接符 2350"/>
            <p:cNvCxnSpPr/>
            <p:nvPr/>
          </p:nvCxnSpPr>
          <p:spPr>
            <a:xfrm>
              <a:off x="431800" y="449886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2" name="直接连接符 2351"/>
            <p:cNvCxnSpPr/>
            <p:nvPr/>
          </p:nvCxnSpPr>
          <p:spPr>
            <a:xfrm>
              <a:off x="431800" y="463024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3" name="直接连接符 2352"/>
            <p:cNvCxnSpPr/>
            <p:nvPr/>
          </p:nvCxnSpPr>
          <p:spPr>
            <a:xfrm>
              <a:off x="431800" y="476162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4" name="直接连接符 2353"/>
            <p:cNvCxnSpPr/>
            <p:nvPr/>
          </p:nvCxnSpPr>
          <p:spPr>
            <a:xfrm>
              <a:off x="431800" y="489300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5" name="直接连接符 2354"/>
            <p:cNvCxnSpPr/>
            <p:nvPr/>
          </p:nvCxnSpPr>
          <p:spPr>
            <a:xfrm>
              <a:off x="431800" y="502438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6" name="直接连接符 2355"/>
            <p:cNvCxnSpPr/>
            <p:nvPr/>
          </p:nvCxnSpPr>
          <p:spPr>
            <a:xfrm>
              <a:off x="431800" y="515576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7" name="直接连接符 2356"/>
            <p:cNvCxnSpPr/>
            <p:nvPr/>
          </p:nvCxnSpPr>
          <p:spPr>
            <a:xfrm>
              <a:off x="431800" y="528714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8" name="直接连接符 2357"/>
            <p:cNvCxnSpPr/>
            <p:nvPr/>
          </p:nvCxnSpPr>
          <p:spPr>
            <a:xfrm>
              <a:off x="431800" y="541852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60" name="直接连接符 2359"/>
          <p:cNvCxnSpPr/>
          <p:nvPr/>
        </p:nvCxnSpPr>
        <p:spPr>
          <a:xfrm>
            <a:off x="11812180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1" name="椭圆 2360"/>
          <p:cNvSpPr/>
          <p:nvPr/>
        </p:nvSpPr>
        <p:spPr>
          <a:xfrm>
            <a:off x="11694179" y="5299707"/>
            <a:ext cx="237628" cy="237628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362" name="椭圆 2361"/>
          <p:cNvSpPr/>
          <p:nvPr/>
        </p:nvSpPr>
        <p:spPr>
          <a:xfrm>
            <a:off x="11698071" y="4342093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363" name="椭圆 2362"/>
          <p:cNvSpPr/>
          <p:nvPr/>
        </p:nvSpPr>
        <p:spPr>
          <a:xfrm>
            <a:off x="11665262" y="1680802"/>
            <a:ext cx="293835" cy="293835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364" name="椭圆 2363"/>
          <p:cNvSpPr/>
          <p:nvPr/>
        </p:nvSpPr>
        <p:spPr>
          <a:xfrm>
            <a:off x="11697037" y="24211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365" name="椭圆 2364"/>
          <p:cNvSpPr/>
          <p:nvPr/>
        </p:nvSpPr>
        <p:spPr>
          <a:xfrm>
            <a:off x="11849437" y="25735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366" name="椭圆 2365"/>
          <p:cNvSpPr/>
          <p:nvPr/>
        </p:nvSpPr>
        <p:spPr>
          <a:xfrm>
            <a:off x="11747621" y="3384479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grpSp>
        <p:nvGrpSpPr>
          <p:cNvPr id="277" name="组合 276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278" name="Freeform 27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2" name="Freeform 32"/>
            <p:cNvSpPr>
              <a:spLocks/>
            </p:cNvSpPr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3" name="Freeform 33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4" name="Freeform 34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5" name="Freeform 35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6" name="Freeform 36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7" name="Freeform 37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8" name="Freeform 38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9" name="Freeform 39"/>
            <p:cNvSpPr>
              <a:spLocks/>
            </p:cNvSpPr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0" name="Freeform 86"/>
            <p:cNvSpPr>
              <a:spLocks/>
            </p:cNvSpPr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1" name="Freeform 92"/>
            <p:cNvSpPr>
              <a:spLocks/>
            </p:cNvSpPr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2" name="Freeform 93"/>
            <p:cNvSpPr>
              <a:spLocks/>
            </p:cNvSpPr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3" name="Freeform 94"/>
            <p:cNvSpPr>
              <a:spLocks/>
            </p:cNvSpPr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4" name="Freeform 96"/>
            <p:cNvSpPr>
              <a:spLocks/>
            </p:cNvSpPr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5" name="Freeform 97"/>
            <p:cNvSpPr>
              <a:spLocks/>
            </p:cNvSpPr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6" name="Freeform 98"/>
            <p:cNvSpPr>
              <a:spLocks/>
            </p:cNvSpPr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16771" y="2616143"/>
            <a:ext cx="907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Gill Sans"/>
                <a:cs typeface="Gill Sans"/>
              </a:rPr>
              <a:t>MINING DARK WEB MALWARE</a:t>
            </a:r>
            <a:endParaRPr lang="en-US" sz="4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0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06" y="1657622"/>
            <a:ext cx="3251889" cy="66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" name="TextBox 296"/>
          <p:cNvSpPr txBox="1"/>
          <p:nvPr/>
        </p:nvSpPr>
        <p:spPr>
          <a:xfrm>
            <a:off x="1714761" y="3391152"/>
            <a:ext cx="90788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Connecting </a:t>
            </a:r>
            <a:r>
              <a:rPr lang="en-US" altLang="zh-CN" sz="30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3000" dirty="0" smtClean="0">
                <a:solidFill>
                  <a:schemeClr val="bg1"/>
                </a:solidFill>
                <a:latin typeface="Gill Sans"/>
                <a:cs typeface="Gill Sans"/>
              </a:rPr>
              <a:t>he Dots</a:t>
            </a:r>
            <a:endParaRPr lang="en-US" sz="3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/>
        </p:nvSpPr>
        <p:spPr>
          <a:xfrm rot="16200000">
            <a:off x="354958" y="2140454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grpSp>
        <p:nvGrpSpPr>
          <p:cNvPr id="320" name="组合 319"/>
          <p:cNvGrpSpPr/>
          <p:nvPr/>
        </p:nvGrpSpPr>
        <p:grpSpPr>
          <a:xfrm rot="18900000">
            <a:off x="1606041" y="3066378"/>
            <a:ext cx="2718556" cy="1919926"/>
            <a:chOff x="5187949" y="2651125"/>
            <a:chExt cx="2440782" cy="2390775"/>
          </a:xfrm>
          <a:solidFill>
            <a:srgbClr val="FFFFFF">
              <a:alpha val="10000"/>
            </a:srgbClr>
          </a:solidFill>
        </p:grpSpPr>
        <p:sp>
          <p:nvSpPr>
            <p:cNvPr id="322" name="Freeform 475"/>
            <p:cNvSpPr>
              <a:spLocks/>
            </p:cNvSpPr>
            <p:nvPr/>
          </p:nvSpPr>
          <p:spPr bwMode="auto">
            <a:xfrm>
              <a:off x="6266656" y="2789235"/>
              <a:ext cx="1362075" cy="1952625"/>
            </a:xfrm>
            <a:custGeom>
              <a:avLst/>
              <a:gdLst>
                <a:gd name="T0" fmla="*/ 22 w 201"/>
                <a:gd name="T1" fmla="*/ 0 h 285"/>
                <a:gd name="T2" fmla="*/ 19 w 201"/>
                <a:gd name="T3" fmla="*/ 1 h 285"/>
                <a:gd name="T4" fmla="*/ 18 w 201"/>
                <a:gd name="T5" fmla="*/ 6 h 285"/>
                <a:gd name="T6" fmla="*/ 2 w 201"/>
                <a:gd name="T7" fmla="*/ 23 h 285"/>
                <a:gd name="T8" fmla="*/ 0 w 201"/>
                <a:gd name="T9" fmla="*/ 87 h 285"/>
                <a:gd name="T10" fmla="*/ 197 w 201"/>
                <a:gd name="T11" fmla="*/ 285 h 285"/>
                <a:gd name="T12" fmla="*/ 201 w 201"/>
                <a:gd name="T13" fmla="*/ 285 h 285"/>
                <a:gd name="T14" fmla="*/ 2 w 201"/>
                <a:gd name="T15" fmla="*/ 86 h 285"/>
                <a:gd name="T16" fmla="*/ 4 w 201"/>
                <a:gd name="T17" fmla="*/ 24 h 285"/>
                <a:gd name="T18" fmla="*/ 20 w 201"/>
                <a:gd name="T19" fmla="*/ 8 h 285"/>
                <a:gd name="T20" fmla="*/ 22 w 201"/>
                <a:gd name="T21" fmla="*/ 8 h 285"/>
                <a:gd name="T22" fmla="*/ 25 w 201"/>
                <a:gd name="T23" fmla="*/ 7 h 285"/>
                <a:gd name="T24" fmla="*/ 25 w 201"/>
                <a:gd name="T25" fmla="*/ 1 h 285"/>
                <a:gd name="T26" fmla="*/ 22 w 201"/>
                <a:gd name="T2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85">
                  <a:moveTo>
                    <a:pt x="22" y="0"/>
                  </a:moveTo>
                  <a:cubicBezTo>
                    <a:pt x="21" y="0"/>
                    <a:pt x="20" y="0"/>
                    <a:pt x="19" y="1"/>
                  </a:cubicBezTo>
                  <a:cubicBezTo>
                    <a:pt x="18" y="2"/>
                    <a:pt x="18" y="4"/>
                    <a:pt x="18" y="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8"/>
                    <a:pt x="22" y="8"/>
                  </a:cubicBezTo>
                  <a:cubicBezTo>
                    <a:pt x="23" y="8"/>
                    <a:pt x="24" y="8"/>
                    <a:pt x="25" y="7"/>
                  </a:cubicBezTo>
                  <a:cubicBezTo>
                    <a:pt x="27" y="5"/>
                    <a:pt x="27" y="3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23" name="Freeform 489"/>
            <p:cNvSpPr>
              <a:spLocks/>
            </p:cNvSpPr>
            <p:nvPr/>
          </p:nvSpPr>
          <p:spPr bwMode="auto">
            <a:xfrm>
              <a:off x="5187949" y="2651125"/>
              <a:ext cx="2222500" cy="2390775"/>
            </a:xfrm>
            <a:custGeom>
              <a:avLst/>
              <a:gdLst>
                <a:gd name="T0" fmla="*/ 5 w 328"/>
                <a:gd name="T1" fmla="*/ 0 h 349"/>
                <a:gd name="T2" fmla="*/ 2 w 328"/>
                <a:gd name="T3" fmla="*/ 1 h 349"/>
                <a:gd name="T4" fmla="*/ 2 w 328"/>
                <a:gd name="T5" fmla="*/ 7 h 349"/>
                <a:gd name="T6" fmla="*/ 5 w 328"/>
                <a:gd name="T7" fmla="*/ 8 h 349"/>
                <a:gd name="T8" fmla="*/ 6 w 328"/>
                <a:gd name="T9" fmla="*/ 8 h 349"/>
                <a:gd name="T10" fmla="*/ 324 w 328"/>
                <a:gd name="T11" fmla="*/ 326 h 349"/>
                <a:gd name="T12" fmla="*/ 301 w 328"/>
                <a:gd name="T13" fmla="*/ 349 h 349"/>
                <a:gd name="T14" fmla="*/ 305 w 328"/>
                <a:gd name="T15" fmla="*/ 349 h 349"/>
                <a:gd name="T16" fmla="*/ 328 w 328"/>
                <a:gd name="T17" fmla="*/ 326 h 349"/>
                <a:gd name="T18" fmla="*/ 8 w 328"/>
                <a:gd name="T19" fmla="*/ 6 h 349"/>
                <a:gd name="T20" fmla="*/ 8 w 328"/>
                <a:gd name="T21" fmla="*/ 1 h 349"/>
                <a:gd name="T22" fmla="*/ 5 w 328"/>
                <a:gd name="T2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49">
                  <a:moveTo>
                    <a:pt x="5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324" y="326"/>
                    <a:pt x="324" y="326"/>
                    <a:pt x="324" y="326"/>
                  </a:cubicBezTo>
                  <a:cubicBezTo>
                    <a:pt x="301" y="349"/>
                    <a:pt x="301" y="349"/>
                    <a:pt x="301" y="349"/>
                  </a:cubicBezTo>
                  <a:cubicBezTo>
                    <a:pt x="305" y="349"/>
                    <a:pt x="305" y="349"/>
                    <a:pt x="305" y="349"/>
                  </a:cubicBezTo>
                  <a:cubicBezTo>
                    <a:pt x="328" y="326"/>
                    <a:pt x="328" y="326"/>
                    <a:pt x="328" y="3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364" name="任意多边形 363"/>
          <p:cNvSpPr/>
          <p:nvPr/>
        </p:nvSpPr>
        <p:spPr>
          <a:xfrm rot="16200000">
            <a:off x="2575140" y="-83679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 rot="5400000">
            <a:off x="3089429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 rot="5400000">
            <a:off x="3337508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 rot="5400000">
            <a:off x="3582212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 rot="5400000">
            <a:off x="2346477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 rot="5400000">
            <a:off x="2594556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 rot="5400000">
            <a:off x="2839260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 rot="5400000">
            <a:off x="1603525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rot="5400000">
            <a:off x="1851604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 rot="5400000">
            <a:off x="2096308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5400000">
            <a:off x="867323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400000">
            <a:off x="1115402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 rot="5400000">
            <a:off x="1360106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 rot="5400000">
            <a:off x="124371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 rot="5400000">
            <a:off x="372450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rot="5400000">
            <a:off x="617154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 rot="16200000">
            <a:off x="8564866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 rot="16200000">
            <a:off x="8316787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 rot="16200000">
            <a:off x="8072083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3" name="Freeform 11"/>
          <p:cNvSpPr>
            <a:spLocks/>
          </p:cNvSpPr>
          <p:nvPr/>
        </p:nvSpPr>
        <p:spPr bwMode="auto">
          <a:xfrm rot="16200000">
            <a:off x="9307818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4" name="Freeform 12"/>
          <p:cNvSpPr>
            <a:spLocks/>
          </p:cNvSpPr>
          <p:nvPr/>
        </p:nvSpPr>
        <p:spPr bwMode="auto">
          <a:xfrm rot="16200000">
            <a:off x="9059739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5" name="Freeform 13"/>
          <p:cNvSpPr>
            <a:spLocks/>
          </p:cNvSpPr>
          <p:nvPr/>
        </p:nvSpPr>
        <p:spPr bwMode="auto">
          <a:xfrm rot="16200000">
            <a:off x="8815035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rot="16200000">
            <a:off x="10050770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rot="16200000">
            <a:off x="9802691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rot="16200000">
            <a:off x="9557987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7" name="Freeform 11"/>
          <p:cNvSpPr>
            <a:spLocks/>
          </p:cNvSpPr>
          <p:nvPr/>
        </p:nvSpPr>
        <p:spPr bwMode="auto">
          <a:xfrm rot="16200000">
            <a:off x="10786972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8" name="Freeform 12"/>
          <p:cNvSpPr>
            <a:spLocks/>
          </p:cNvSpPr>
          <p:nvPr/>
        </p:nvSpPr>
        <p:spPr bwMode="auto">
          <a:xfrm rot="16200000">
            <a:off x="10538893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 rot="16200000">
            <a:off x="10294189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16200000">
            <a:off x="11529924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rot="16200000">
            <a:off x="11281845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rot="16200000">
            <a:off x="11037141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3192" y="293055"/>
            <a:ext cx="340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Similarity Factors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797587" y="1018108"/>
            <a:ext cx="4589233" cy="227361"/>
            <a:chOff x="292100" y="238562"/>
            <a:chExt cx="4589233" cy="227361"/>
          </a:xfrm>
        </p:grpSpPr>
        <p:grpSp>
          <p:nvGrpSpPr>
            <p:cNvPr id="53" name="组合 52"/>
            <p:cNvGrpSpPr/>
            <p:nvPr/>
          </p:nvGrpSpPr>
          <p:grpSpPr>
            <a:xfrm rot="10800000" flipV="1">
              <a:off x="1429524" y="238562"/>
              <a:ext cx="2188565" cy="227361"/>
              <a:chOff x="2852738" y="1754188"/>
              <a:chExt cx="9117012" cy="1565275"/>
            </a:xfrm>
            <a:solidFill>
              <a:srgbClr val="00B4EB"/>
            </a:solidFill>
          </p:grpSpPr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8283575" y="2538413"/>
                <a:ext cx="1939925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6159500" y="2811463"/>
                <a:ext cx="19399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2852738" y="2811463"/>
                <a:ext cx="30194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7974013" y="2538413"/>
                <a:ext cx="434975" cy="314325"/>
              </a:xfrm>
              <a:custGeom>
                <a:avLst/>
                <a:gdLst>
                  <a:gd name="T0" fmla="*/ 0 w 274"/>
                  <a:gd name="T1" fmla="*/ 198 h 198"/>
                  <a:gd name="T2" fmla="*/ 195 w 274"/>
                  <a:gd name="T3" fmla="*/ 0 h 198"/>
                  <a:gd name="T4" fmla="*/ 274 w 274"/>
                  <a:gd name="T5" fmla="*/ 0 h 198"/>
                  <a:gd name="T6" fmla="*/ 79 w 274"/>
                  <a:gd name="T7" fmla="*/ 198 h 198"/>
                  <a:gd name="T8" fmla="*/ 0 w 27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198"/>
                    </a:moveTo>
                    <a:lnTo>
                      <a:pt x="195" y="0"/>
                    </a:lnTo>
                    <a:lnTo>
                      <a:pt x="274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7935913" y="2351088"/>
                <a:ext cx="438150" cy="314325"/>
              </a:xfrm>
              <a:custGeom>
                <a:avLst/>
                <a:gdLst>
                  <a:gd name="T0" fmla="*/ 0 w 276"/>
                  <a:gd name="T1" fmla="*/ 198 h 198"/>
                  <a:gd name="T2" fmla="*/ 197 w 276"/>
                  <a:gd name="T3" fmla="*/ 0 h 198"/>
                  <a:gd name="T4" fmla="*/ 276 w 276"/>
                  <a:gd name="T5" fmla="*/ 0 h 198"/>
                  <a:gd name="T6" fmla="*/ 79 w 276"/>
                  <a:gd name="T7" fmla="*/ 198 h 198"/>
                  <a:gd name="T8" fmla="*/ 0 w 276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98">
                    <a:moveTo>
                      <a:pt x="0" y="198"/>
                    </a:moveTo>
                    <a:lnTo>
                      <a:pt x="197" y="0"/>
                    </a:lnTo>
                    <a:lnTo>
                      <a:pt x="276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34350" y="2943226"/>
                <a:ext cx="139700" cy="104775"/>
              </a:xfrm>
              <a:custGeom>
                <a:avLst/>
                <a:gdLst>
                  <a:gd name="T0" fmla="*/ 0 w 88"/>
                  <a:gd name="T1" fmla="*/ 66 h 66"/>
                  <a:gd name="T2" fmla="*/ 64 w 88"/>
                  <a:gd name="T3" fmla="*/ 0 h 66"/>
                  <a:gd name="T4" fmla="*/ 88 w 88"/>
                  <a:gd name="T5" fmla="*/ 0 h 66"/>
                  <a:gd name="T6" fmla="*/ 24 w 88"/>
                  <a:gd name="T7" fmla="*/ 66 h 66"/>
                  <a:gd name="T8" fmla="*/ 0 w 88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6">
                    <a:moveTo>
                      <a:pt x="0" y="66"/>
                    </a:moveTo>
                    <a:lnTo>
                      <a:pt x="64" y="0"/>
                    </a:lnTo>
                    <a:lnTo>
                      <a:pt x="88" y="0"/>
                    </a:lnTo>
                    <a:lnTo>
                      <a:pt x="24" y="66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8421688" y="3138488"/>
                <a:ext cx="123825" cy="119063"/>
              </a:xfrm>
              <a:custGeom>
                <a:avLst/>
                <a:gdLst>
                  <a:gd name="T0" fmla="*/ 78 w 78"/>
                  <a:gd name="T1" fmla="*/ 75 h 75"/>
                  <a:gd name="T2" fmla="*/ 24 w 78"/>
                  <a:gd name="T3" fmla="*/ 0 h 75"/>
                  <a:gd name="T4" fmla="*/ 0 w 78"/>
                  <a:gd name="T5" fmla="*/ 0 h 75"/>
                  <a:gd name="T6" fmla="*/ 58 w 78"/>
                  <a:gd name="T7" fmla="*/ 75 h 75"/>
                  <a:gd name="T8" fmla="*/ 78 w 78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58" y="75"/>
                    </a:lnTo>
                    <a:lnTo>
                      <a:pt x="7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10191750" y="1838326"/>
                <a:ext cx="735012" cy="742950"/>
              </a:xfrm>
              <a:custGeom>
                <a:avLst/>
                <a:gdLst>
                  <a:gd name="T0" fmla="*/ 0 w 463"/>
                  <a:gd name="T1" fmla="*/ 447 h 468"/>
                  <a:gd name="T2" fmla="*/ 443 w 463"/>
                  <a:gd name="T3" fmla="*/ 0 h 468"/>
                  <a:gd name="T4" fmla="*/ 463 w 463"/>
                  <a:gd name="T5" fmla="*/ 19 h 468"/>
                  <a:gd name="T6" fmla="*/ 20 w 463"/>
                  <a:gd name="T7" fmla="*/ 468 h 468"/>
                  <a:gd name="T8" fmla="*/ 0 w 463"/>
                  <a:gd name="T9" fmla="*/ 447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" h="468">
                    <a:moveTo>
                      <a:pt x="0" y="447"/>
                    </a:moveTo>
                    <a:lnTo>
                      <a:pt x="443" y="0"/>
                    </a:lnTo>
                    <a:lnTo>
                      <a:pt x="463" y="19"/>
                    </a:lnTo>
                    <a:lnTo>
                      <a:pt x="20" y="468"/>
                    </a:lnTo>
                    <a:lnTo>
                      <a:pt x="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8277225" y="2351088"/>
                <a:ext cx="17049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3" name="Rectangle 18"/>
              <p:cNvSpPr>
                <a:spLocks noChangeArrowheads="1"/>
              </p:cNvSpPr>
              <p:nvPr/>
            </p:nvSpPr>
            <p:spPr bwMode="auto">
              <a:xfrm>
                <a:off x="8235950" y="2943226"/>
                <a:ext cx="2909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4" name="Rectangle 19"/>
              <p:cNvSpPr>
                <a:spLocks noChangeArrowheads="1"/>
              </p:cNvSpPr>
              <p:nvPr/>
            </p:nvSpPr>
            <p:spPr bwMode="auto">
              <a:xfrm>
                <a:off x="6592888" y="3024188"/>
                <a:ext cx="15795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5" name="Rectangle 20"/>
              <p:cNvSpPr>
                <a:spLocks noChangeArrowheads="1"/>
              </p:cNvSpPr>
              <p:nvPr/>
            </p:nvSpPr>
            <p:spPr bwMode="auto">
              <a:xfrm>
                <a:off x="6877050" y="3138488"/>
                <a:ext cx="15827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6" name="Rectangle 21"/>
              <p:cNvSpPr>
                <a:spLocks noChangeArrowheads="1"/>
              </p:cNvSpPr>
              <p:nvPr/>
            </p:nvSpPr>
            <p:spPr bwMode="auto">
              <a:xfrm>
                <a:off x="8513763" y="3232151"/>
                <a:ext cx="157956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7" name="Rectangle 22"/>
              <p:cNvSpPr>
                <a:spLocks noChangeArrowheads="1"/>
              </p:cNvSpPr>
              <p:nvPr/>
            </p:nvSpPr>
            <p:spPr bwMode="auto">
              <a:xfrm>
                <a:off x="7269163" y="2641601"/>
                <a:ext cx="7921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8" name="Rectangle 23"/>
              <p:cNvSpPr>
                <a:spLocks noChangeArrowheads="1"/>
              </p:cNvSpPr>
              <p:nvPr/>
            </p:nvSpPr>
            <p:spPr bwMode="auto">
              <a:xfrm>
                <a:off x="7269163" y="2351088"/>
                <a:ext cx="10080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9" name="Rectangle 24"/>
              <p:cNvSpPr>
                <a:spLocks noChangeArrowheads="1"/>
              </p:cNvSpPr>
              <p:nvPr/>
            </p:nvSpPr>
            <p:spPr bwMode="auto">
              <a:xfrm>
                <a:off x="7094538" y="2351088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6586538" y="2351088"/>
                <a:ext cx="666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1" name="Rectangle 26"/>
              <p:cNvSpPr>
                <a:spLocks noChangeArrowheads="1"/>
              </p:cNvSpPr>
              <p:nvPr/>
            </p:nvSpPr>
            <p:spPr bwMode="auto">
              <a:xfrm>
                <a:off x="6299200" y="2351088"/>
                <a:ext cx="2206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2" name="Rectangle 27"/>
              <p:cNvSpPr>
                <a:spLocks noChangeArrowheads="1"/>
              </p:cNvSpPr>
              <p:nvPr/>
            </p:nvSpPr>
            <p:spPr bwMode="auto">
              <a:xfrm>
                <a:off x="5715000" y="2351088"/>
                <a:ext cx="514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3" name="Rectangle 28"/>
              <p:cNvSpPr>
                <a:spLocks noChangeArrowheads="1"/>
              </p:cNvSpPr>
              <p:nvPr/>
            </p:nvSpPr>
            <p:spPr bwMode="auto">
              <a:xfrm>
                <a:off x="7377113" y="2568576"/>
                <a:ext cx="6842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4" name="Rectangle 29"/>
              <p:cNvSpPr>
                <a:spLocks noChangeArrowheads="1"/>
              </p:cNvSpPr>
              <p:nvPr/>
            </p:nvSpPr>
            <p:spPr bwMode="auto">
              <a:xfrm>
                <a:off x="6643688" y="2568576"/>
                <a:ext cx="68262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5" name="Rectangle 30"/>
              <p:cNvSpPr>
                <a:spLocks noChangeArrowheads="1"/>
              </p:cNvSpPr>
              <p:nvPr/>
            </p:nvSpPr>
            <p:spPr bwMode="auto">
              <a:xfrm>
                <a:off x="7473950" y="2490788"/>
                <a:ext cx="679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6" name="Rectangle 31"/>
              <p:cNvSpPr>
                <a:spLocks noChangeArrowheads="1"/>
              </p:cNvSpPr>
              <p:nvPr/>
            </p:nvSpPr>
            <p:spPr bwMode="auto">
              <a:xfrm>
                <a:off x="7170738" y="2490788"/>
                <a:ext cx="2651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7" name="Rectangle 32"/>
              <p:cNvSpPr>
                <a:spLocks noChangeArrowheads="1"/>
              </p:cNvSpPr>
              <p:nvPr/>
            </p:nvSpPr>
            <p:spPr bwMode="auto">
              <a:xfrm>
                <a:off x="7423150" y="2422526"/>
                <a:ext cx="784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8" name="Rectangle 33"/>
              <p:cNvSpPr>
                <a:spLocks noChangeArrowheads="1"/>
              </p:cNvSpPr>
              <p:nvPr/>
            </p:nvSpPr>
            <p:spPr bwMode="auto">
              <a:xfrm>
                <a:off x="5173663" y="2422526"/>
                <a:ext cx="21939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9" name="Rectangle 34"/>
              <p:cNvSpPr>
                <a:spLocks noChangeArrowheads="1"/>
              </p:cNvSpPr>
              <p:nvPr/>
            </p:nvSpPr>
            <p:spPr bwMode="auto">
              <a:xfrm>
                <a:off x="6643688" y="2490788"/>
                <a:ext cx="4857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0" name="Rectangle 35"/>
              <p:cNvSpPr>
                <a:spLocks noChangeArrowheads="1"/>
              </p:cNvSpPr>
              <p:nvPr/>
            </p:nvSpPr>
            <p:spPr bwMode="auto">
              <a:xfrm>
                <a:off x="6305550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1" name="Rectangle 36"/>
              <p:cNvSpPr>
                <a:spLocks noChangeArrowheads="1"/>
              </p:cNvSpPr>
              <p:nvPr/>
            </p:nvSpPr>
            <p:spPr bwMode="auto">
              <a:xfrm>
                <a:off x="5853113" y="2490788"/>
                <a:ext cx="24130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2" name="Rectangle 37"/>
              <p:cNvSpPr>
                <a:spLocks noChangeArrowheads="1"/>
              </p:cNvSpPr>
              <p:nvPr/>
            </p:nvSpPr>
            <p:spPr bwMode="auto">
              <a:xfrm>
                <a:off x="5399088" y="2490788"/>
                <a:ext cx="2397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3" name="Rectangle 38"/>
              <p:cNvSpPr>
                <a:spLocks noChangeArrowheads="1"/>
              </p:cNvSpPr>
              <p:nvPr/>
            </p:nvSpPr>
            <p:spPr bwMode="auto">
              <a:xfrm>
                <a:off x="4943475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4" name="Rectangle 39"/>
              <p:cNvSpPr>
                <a:spLocks noChangeArrowheads="1"/>
              </p:cNvSpPr>
              <p:nvPr/>
            </p:nvSpPr>
            <p:spPr bwMode="auto">
              <a:xfrm>
                <a:off x="5737225" y="2641601"/>
                <a:ext cx="14239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5" name="Rectangle 40"/>
              <p:cNvSpPr>
                <a:spLocks noChangeArrowheads="1"/>
              </p:cNvSpPr>
              <p:nvPr/>
            </p:nvSpPr>
            <p:spPr bwMode="auto">
              <a:xfrm>
                <a:off x="6251575" y="3024188"/>
                <a:ext cx="24923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6" name="Rectangle 41"/>
              <p:cNvSpPr>
                <a:spLocks noChangeArrowheads="1"/>
              </p:cNvSpPr>
              <p:nvPr/>
            </p:nvSpPr>
            <p:spPr bwMode="auto">
              <a:xfrm>
                <a:off x="4827588" y="3024188"/>
                <a:ext cx="13477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7" name="Rectangle 42"/>
              <p:cNvSpPr>
                <a:spLocks noChangeArrowheads="1"/>
              </p:cNvSpPr>
              <p:nvPr/>
            </p:nvSpPr>
            <p:spPr bwMode="auto">
              <a:xfrm>
                <a:off x="4627563" y="3024188"/>
                <a:ext cx="1270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>
                <a:off x="4429125" y="3024188"/>
                <a:ext cx="1285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9" name="Rectangle 44"/>
              <p:cNvSpPr>
                <a:spLocks noChangeArrowheads="1"/>
              </p:cNvSpPr>
              <p:nvPr/>
            </p:nvSpPr>
            <p:spPr bwMode="auto">
              <a:xfrm>
                <a:off x="3465513" y="3024188"/>
                <a:ext cx="877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0" name="Rectangle 45"/>
              <p:cNvSpPr>
                <a:spLocks noChangeArrowheads="1"/>
              </p:cNvSpPr>
              <p:nvPr/>
            </p:nvSpPr>
            <p:spPr bwMode="auto">
              <a:xfrm>
                <a:off x="5695950" y="2882901"/>
                <a:ext cx="52022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1" name="Rectangle 46"/>
              <p:cNvSpPr>
                <a:spLocks noChangeArrowheads="1"/>
              </p:cNvSpPr>
              <p:nvPr/>
            </p:nvSpPr>
            <p:spPr bwMode="auto">
              <a:xfrm>
                <a:off x="4043363" y="2882901"/>
                <a:ext cx="11620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2" name="Rectangle 47"/>
              <p:cNvSpPr>
                <a:spLocks noChangeArrowheads="1"/>
              </p:cNvSpPr>
              <p:nvPr/>
            </p:nvSpPr>
            <p:spPr bwMode="auto">
              <a:xfrm>
                <a:off x="3076575" y="2882901"/>
                <a:ext cx="568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3" name="Freeform 48"/>
              <p:cNvSpPr>
                <a:spLocks/>
              </p:cNvSpPr>
              <p:nvPr/>
            </p:nvSpPr>
            <p:spPr bwMode="auto">
              <a:xfrm>
                <a:off x="11126788" y="2205038"/>
                <a:ext cx="754062" cy="762000"/>
              </a:xfrm>
              <a:custGeom>
                <a:avLst/>
                <a:gdLst>
                  <a:gd name="T0" fmla="*/ 0 w 475"/>
                  <a:gd name="T1" fmla="*/ 469 h 480"/>
                  <a:gd name="T2" fmla="*/ 463 w 475"/>
                  <a:gd name="T3" fmla="*/ 0 h 480"/>
                  <a:gd name="T4" fmla="*/ 475 w 475"/>
                  <a:gd name="T5" fmla="*/ 10 h 480"/>
                  <a:gd name="T6" fmla="*/ 12 w 475"/>
                  <a:gd name="T7" fmla="*/ 480 h 480"/>
                  <a:gd name="T8" fmla="*/ 0 w 475"/>
                  <a:gd name="T9" fmla="*/ 46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480">
                    <a:moveTo>
                      <a:pt x="0" y="469"/>
                    </a:moveTo>
                    <a:lnTo>
                      <a:pt x="463" y="0"/>
                    </a:lnTo>
                    <a:lnTo>
                      <a:pt x="475" y="10"/>
                    </a:lnTo>
                    <a:lnTo>
                      <a:pt x="12" y="480"/>
                    </a:lnTo>
                    <a:lnTo>
                      <a:pt x="0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4" name="Freeform 49"/>
              <p:cNvSpPr>
                <a:spLocks/>
              </p:cNvSpPr>
              <p:nvPr/>
            </p:nvSpPr>
            <p:spPr bwMode="auto">
              <a:xfrm>
                <a:off x="10879138" y="2470151"/>
                <a:ext cx="430212" cy="434975"/>
              </a:xfrm>
              <a:custGeom>
                <a:avLst/>
                <a:gdLst>
                  <a:gd name="T0" fmla="*/ 0 w 271"/>
                  <a:gd name="T1" fmla="*/ 264 h 274"/>
                  <a:gd name="T2" fmla="*/ 259 w 271"/>
                  <a:gd name="T3" fmla="*/ 0 h 274"/>
                  <a:gd name="T4" fmla="*/ 271 w 271"/>
                  <a:gd name="T5" fmla="*/ 10 h 274"/>
                  <a:gd name="T6" fmla="*/ 12 w 271"/>
                  <a:gd name="T7" fmla="*/ 274 h 274"/>
                  <a:gd name="T8" fmla="*/ 0 w 271"/>
                  <a:gd name="T9" fmla="*/ 26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274">
                    <a:moveTo>
                      <a:pt x="0" y="264"/>
                    </a:moveTo>
                    <a:lnTo>
                      <a:pt x="259" y="0"/>
                    </a:lnTo>
                    <a:lnTo>
                      <a:pt x="271" y="10"/>
                    </a:lnTo>
                    <a:lnTo>
                      <a:pt x="12" y="274"/>
                    </a:ln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5" name="Oval 50"/>
              <p:cNvSpPr>
                <a:spLocks noChangeArrowheads="1"/>
              </p:cNvSpPr>
              <p:nvPr/>
            </p:nvSpPr>
            <p:spPr bwMode="auto">
              <a:xfrm>
                <a:off x="11755438" y="2093913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6" name="Oval 51"/>
              <p:cNvSpPr>
                <a:spLocks noChangeArrowheads="1"/>
              </p:cNvSpPr>
              <p:nvPr/>
            </p:nvSpPr>
            <p:spPr bwMode="auto">
              <a:xfrm>
                <a:off x="10801350" y="1754188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7" name="Oval 52"/>
              <p:cNvSpPr>
                <a:spLocks noChangeArrowheads="1"/>
              </p:cNvSpPr>
              <p:nvPr/>
            </p:nvSpPr>
            <p:spPr bwMode="auto">
              <a:xfrm>
                <a:off x="11236325" y="2413001"/>
                <a:ext cx="146050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8" name="Oval 53"/>
              <p:cNvSpPr>
                <a:spLocks noChangeArrowheads="1"/>
              </p:cNvSpPr>
              <p:nvPr/>
            </p:nvSpPr>
            <p:spPr bwMode="auto">
              <a:xfrm>
                <a:off x="10020300" y="3170238"/>
                <a:ext cx="149225" cy="149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9" name="Oval 54"/>
              <p:cNvSpPr>
                <a:spLocks noChangeArrowheads="1"/>
              </p:cNvSpPr>
              <p:nvPr/>
            </p:nvSpPr>
            <p:spPr bwMode="auto">
              <a:xfrm>
                <a:off x="9910763" y="2276476"/>
                <a:ext cx="179387" cy="180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</p:grpSp>
        <p:sp>
          <p:nvSpPr>
            <p:cNvPr id="100" name="Rectangle 5"/>
            <p:cNvSpPr>
              <a:spLocks noChangeArrowheads="1"/>
            </p:cNvSpPr>
            <p:nvPr/>
          </p:nvSpPr>
          <p:spPr bwMode="auto">
            <a:xfrm>
              <a:off x="3419394" y="288623"/>
              <a:ext cx="1461939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500" i="0" u="none" strike="noStrike" cap="none" normalizeH="0" baseline="0" dirty="0">
                  <a:ln>
                    <a:noFill/>
                  </a:ln>
                  <a:solidFill>
                    <a:srgbClr val="00B4EB"/>
                  </a:solidFill>
                  <a:effectLst/>
                  <a:latin typeface="Gill Sans"/>
                  <a:ea typeface="华文细黑" panose="02010600040101010101" pitchFamily="2" charset="-122"/>
                  <a:cs typeface="Gill Sans"/>
                </a:rPr>
                <a:t>10110110001010111000101110100111000110100</a:t>
              </a:r>
              <a:endParaRPr kumimoji="0" lang="zh-CN" altLang="zh-CN" sz="7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292100" y="272639"/>
              <a:ext cx="3021989" cy="125180"/>
              <a:chOff x="2133002" y="1254898"/>
              <a:chExt cx="3021989" cy="125180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2360053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2531209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703498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089861" y="1254898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cxnSp>
            <p:nvCxnSpPr>
              <p:cNvPr id="106" name="直接连接符 105"/>
              <p:cNvCxnSpPr/>
              <p:nvPr/>
            </p:nvCxnSpPr>
            <p:spPr>
              <a:xfrm>
                <a:off x="2133002" y="1380078"/>
                <a:ext cx="3021989" cy="0"/>
              </a:xfrm>
              <a:prstGeom prst="line">
                <a:avLst/>
              </a:prstGeom>
              <a:ln>
                <a:solidFill>
                  <a:srgbClr val="00B4E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50530053"/>
              </p:ext>
            </p:extLst>
          </p:nvPr>
        </p:nvGraphicFramePr>
        <p:xfrm>
          <a:off x="1173876" y="1572292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7" name="组合 276"/>
          <p:cNvGrpSpPr/>
          <p:nvPr/>
        </p:nvGrpSpPr>
        <p:grpSpPr>
          <a:xfrm rot="16200000">
            <a:off x="7816830" y="1784406"/>
            <a:ext cx="576059" cy="4191203"/>
            <a:chOff x="5691188" y="-3629025"/>
            <a:chExt cx="1685925" cy="8843963"/>
          </a:xfrm>
          <a:solidFill>
            <a:schemeClr val="bg1">
              <a:alpha val="10000"/>
            </a:schemeClr>
          </a:solidFill>
        </p:grpSpPr>
        <p:sp>
          <p:nvSpPr>
            <p:cNvPr id="286" name="Freeform 27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7" name="Freeform 28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8" name="Freeform 29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9" name="Freeform 30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1" name="Freeform 32"/>
            <p:cNvSpPr>
              <a:spLocks/>
            </p:cNvSpPr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2" name="Freeform 33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3" name="Freeform 34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4" name="Freeform 35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5" name="Freeform 36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6" name="Freeform 37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7" name="Freeform 38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8" name="Freeform 39"/>
            <p:cNvSpPr>
              <a:spLocks/>
            </p:cNvSpPr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1" name="Freeform 86"/>
            <p:cNvSpPr>
              <a:spLocks/>
            </p:cNvSpPr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3" name="Freeform 92"/>
            <p:cNvSpPr>
              <a:spLocks/>
            </p:cNvSpPr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4" name="Freeform 93"/>
            <p:cNvSpPr>
              <a:spLocks/>
            </p:cNvSpPr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5" name="Freeform 94"/>
            <p:cNvSpPr>
              <a:spLocks/>
            </p:cNvSpPr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7" name="Freeform 96"/>
            <p:cNvSpPr>
              <a:spLocks/>
            </p:cNvSpPr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8" name="Freeform 97"/>
            <p:cNvSpPr>
              <a:spLocks/>
            </p:cNvSpPr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9" name="Freeform 98"/>
            <p:cNvSpPr>
              <a:spLocks/>
            </p:cNvSpPr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324" name="Freeform 489"/>
          <p:cNvSpPr>
            <a:spLocks/>
          </p:cNvSpPr>
          <p:nvPr/>
        </p:nvSpPr>
        <p:spPr bwMode="auto">
          <a:xfrm rot="18900000">
            <a:off x="1641645" y="2982776"/>
            <a:ext cx="2475434" cy="1919926"/>
          </a:xfrm>
          <a:custGeom>
            <a:avLst/>
            <a:gdLst>
              <a:gd name="T0" fmla="*/ 5 w 328"/>
              <a:gd name="T1" fmla="*/ 0 h 349"/>
              <a:gd name="T2" fmla="*/ 2 w 328"/>
              <a:gd name="T3" fmla="*/ 1 h 349"/>
              <a:gd name="T4" fmla="*/ 2 w 328"/>
              <a:gd name="T5" fmla="*/ 7 h 349"/>
              <a:gd name="T6" fmla="*/ 5 w 328"/>
              <a:gd name="T7" fmla="*/ 8 h 349"/>
              <a:gd name="T8" fmla="*/ 6 w 328"/>
              <a:gd name="T9" fmla="*/ 8 h 349"/>
              <a:gd name="T10" fmla="*/ 324 w 328"/>
              <a:gd name="T11" fmla="*/ 326 h 349"/>
              <a:gd name="T12" fmla="*/ 301 w 328"/>
              <a:gd name="T13" fmla="*/ 349 h 349"/>
              <a:gd name="T14" fmla="*/ 305 w 328"/>
              <a:gd name="T15" fmla="*/ 349 h 349"/>
              <a:gd name="T16" fmla="*/ 328 w 328"/>
              <a:gd name="T17" fmla="*/ 326 h 349"/>
              <a:gd name="T18" fmla="*/ 8 w 328"/>
              <a:gd name="T19" fmla="*/ 6 h 349"/>
              <a:gd name="T20" fmla="*/ 8 w 328"/>
              <a:gd name="T21" fmla="*/ 1 h 349"/>
              <a:gd name="T22" fmla="*/ 5 w 328"/>
              <a:gd name="T2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8" h="349">
                <a:moveTo>
                  <a:pt x="5" y="0"/>
                </a:moveTo>
                <a:cubicBezTo>
                  <a:pt x="4" y="0"/>
                  <a:pt x="2" y="0"/>
                  <a:pt x="2" y="1"/>
                </a:cubicBezTo>
                <a:cubicBezTo>
                  <a:pt x="0" y="3"/>
                  <a:pt x="0" y="5"/>
                  <a:pt x="2" y="7"/>
                </a:cubicBezTo>
                <a:cubicBezTo>
                  <a:pt x="2" y="8"/>
                  <a:pt x="4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324" y="326"/>
                  <a:pt x="324" y="326"/>
                  <a:pt x="324" y="326"/>
                </a:cubicBezTo>
                <a:cubicBezTo>
                  <a:pt x="301" y="349"/>
                  <a:pt x="301" y="349"/>
                  <a:pt x="301" y="349"/>
                </a:cubicBezTo>
                <a:cubicBezTo>
                  <a:pt x="305" y="349"/>
                  <a:pt x="305" y="349"/>
                  <a:pt x="305" y="349"/>
                </a:cubicBezTo>
                <a:cubicBezTo>
                  <a:pt x="328" y="326"/>
                  <a:pt x="328" y="326"/>
                  <a:pt x="328" y="326"/>
                </a:cubicBezTo>
                <a:cubicBezTo>
                  <a:pt x="8" y="6"/>
                  <a:pt x="8" y="6"/>
                  <a:pt x="8" y="6"/>
                </a:cubicBezTo>
                <a:cubicBezTo>
                  <a:pt x="9" y="4"/>
                  <a:pt x="9" y="2"/>
                  <a:pt x="8" y="1"/>
                </a:cubicBezTo>
                <a:cubicBezTo>
                  <a:pt x="7" y="0"/>
                  <a:pt x="6" y="0"/>
                  <a:pt x="5" y="0"/>
                </a:cubicBezTo>
              </a:path>
            </a:pathLst>
          </a:custGeom>
          <a:solidFill>
            <a:srgbClr val="FFFFFF">
              <a:alpha val="1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04650" y="2069699"/>
            <a:ext cx="328879" cy="458021"/>
            <a:chOff x="-190500" y="2147189"/>
            <a:chExt cx="295275" cy="570347"/>
          </a:xfrm>
        </p:grpSpPr>
        <p:sp>
          <p:nvSpPr>
            <p:cNvPr id="26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7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8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9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40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209" name="梯形 2"/>
          <p:cNvSpPr/>
          <p:nvPr/>
        </p:nvSpPr>
        <p:spPr>
          <a:xfrm rot="16200000">
            <a:off x="5905710" y="2140435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10" name="任意多边形 363"/>
          <p:cNvSpPr/>
          <p:nvPr/>
        </p:nvSpPr>
        <p:spPr>
          <a:xfrm rot="16200000">
            <a:off x="8162907" y="-120714"/>
            <a:ext cx="1357765" cy="502402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aphicFrame>
        <p:nvGraphicFramePr>
          <p:cNvPr id="211" name="图表 3"/>
          <p:cNvGraphicFramePr/>
          <p:nvPr>
            <p:extLst>
              <p:ext uri="{D42A27DB-BD31-4B8C-83A1-F6EECF244321}">
                <p14:modId xmlns:p14="http://schemas.microsoft.com/office/powerpoint/2010/main" val="1252141129"/>
              </p:ext>
            </p:extLst>
          </p:nvPr>
        </p:nvGraphicFramePr>
        <p:xfrm>
          <a:off x="6928619" y="3213404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2" name="组合 26"/>
          <p:cNvGrpSpPr/>
          <p:nvPr/>
        </p:nvGrpSpPr>
        <p:grpSpPr>
          <a:xfrm>
            <a:off x="6355402" y="2069680"/>
            <a:ext cx="328879" cy="458021"/>
            <a:chOff x="-190500" y="2147189"/>
            <a:chExt cx="295275" cy="570347"/>
          </a:xfrm>
        </p:grpSpPr>
        <p:sp>
          <p:nvSpPr>
            <p:cNvPr id="213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14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15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16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17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218" name="梯形 2"/>
          <p:cNvSpPr/>
          <p:nvPr/>
        </p:nvSpPr>
        <p:spPr>
          <a:xfrm rot="16200000">
            <a:off x="367820" y="3868342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19" name="任意多边形 363"/>
          <p:cNvSpPr/>
          <p:nvPr/>
        </p:nvSpPr>
        <p:spPr>
          <a:xfrm rot="16200000">
            <a:off x="2588002" y="1644209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aphicFrame>
        <p:nvGraphicFramePr>
          <p:cNvPr id="220" name="图表 3"/>
          <p:cNvGraphicFramePr/>
          <p:nvPr>
            <p:extLst>
              <p:ext uri="{D42A27DB-BD31-4B8C-83A1-F6EECF244321}">
                <p14:modId xmlns:p14="http://schemas.microsoft.com/office/powerpoint/2010/main" val="1618025199"/>
              </p:ext>
            </p:extLst>
          </p:nvPr>
        </p:nvGraphicFramePr>
        <p:xfrm>
          <a:off x="1186738" y="3300180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21" name="组合 26"/>
          <p:cNvGrpSpPr/>
          <p:nvPr/>
        </p:nvGrpSpPr>
        <p:grpSpPr>
          <a:xfrm>
            <a:off x="817512" y="3797587"/>
            <a:ext cx="328879" cy="458021"/>
            <a:chOff x="-190500" y="2147189"/>
            <a:chExt cx="295275" cy="570347"/>
          </a:xfrm>
        </p:grpSpPr>
        <p:sp>
          <p:nvSpPr>
            <p:cNvPr id="222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41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1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2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3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284" name="梯形 2"/>
          <p:cNvSpPr/>
          <p:nvPr/>
        </p:nvSpPr>
        <p:spPr>
          <a:xfrm rot="16200000">
            <a:off x="352549" y="5603439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00" name="任意多边形 363"/>
          <p:cNvSpPr/>
          <p:nvPr/>
        </p:nvSpPr>
        <p:spPr>
          <a:xfrm rot="16200000">
            <a:off x="2572731" y="3379306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aphicFrame>
        <p:nvGraphicFramePr>
          <p:cNvPr id="301" name="图表 3"/>
          <p:cNvGraphicFramePr/>
          <p:nvPr>
            <p:extLst>
              <p:ext uri="{D42A27DB-BD31-4B8C-83A1-F6EECF244321}">
                <p14:modId xmlns:p14="http://schemas.microsoft.com/office/powerpoint/2010/main" val="1422869460"/>
              </p:ext>
            </p:extLst>
          </p:nvPr>
        </p:nvGraphicFramePr>
        <p:xfrm>
          <a:off x="1325367" y="4948503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02" name="组合 26"/>
          <p:cNvGrpSpPr/>
          <p:nvPr/>
        </p:nvGrpSpPr>
        <p:grpSpPr>
          <a:xfrm>
            <a:off x="802241" y="5532684"/>
            <a:ext cx="328879" cy="458021"/>
            <a:chOff x="-190500" y="2147189"/>
            <a:chExt cx="295275" cy="570347"/>
          </a:xfrm>
        </p:grpSpPr>
        <p:sp>
          <p:nvSpPr>
            <p:cNvPr id="303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4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5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6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7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graphicFrame>
        <p:nvGraphicFramePr>
          <p:cNvPr id="310" name="图表 3"/>
          <p:cNvGraphicFramePr/>
          <p:nvPr>
            <p:extLst>
              <p:ext uri="{D42A27DB-BD31-4B8C-83A1-F6EECF244321}">
                <p14:modId xmlns:p14="http://schemas.microsoft.com/office/powerpoint/2010/main" val="1543698150"/>
              </p:ext>
            </p:extLst>
          </p:nvPr>
        </p:nvGraphicFramePr>
        <p:xfrm>
          <a:off x="6928619" y="1671916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25367" y="1766384"/>
            <a:ext cx="44078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C66"/>
                </a:solidFill>
                <a:latin typeface="Gill Sans"/>
                <a:cs typeface="Gill Sans"/>
              </a:rPr>
              <a:t>Unique Infections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SHA-1 = unique hash code for file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Infections / SHA-I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1325367" y="3647672"/>
            <a:ext cx="44606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Unique Files (SHA-I)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SHA-I / Count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6822987" y="1790060"/>
            <a:ext cx="44606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Distance Similarity Matrix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Geographic distance between IP and all other IPs in the database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1325367" y="5365070"/>
            <a:ext cx="4460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Unique Filenames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>
                <a:solidFill>
                  <a:srgbClr val="FFFFFF"/>
                </a:solidFill>
                <a:latin typeface="Gill Sans"/>
                <a:cs typeface="Gill Sans"/>
              </a:rPr>
              <a:t>SHA-I / File </a:t>
            </a:r>
            <a:r>
              <a:rPr lang="en-US" altLang="zh-CN" sz="2200" dirty="0" smtClean="0">
                <a:solidFill>
                  <a:srgbClr val="FFFFFF"/>
                </a:solidFill>
                <a:latin typeface="Gill Sans"/>
                <a:cs typeface="Gill Sans"/>
              </a:rPr>
              <a:t>Names</a:t>
            </a:r>
            <a:endParaRPr lang="en-US" altLang="zh-CN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64" name="梯形 2"/>
          <p:cNvSpPr/>
          <p:nvPr/>
        </p:nvSpPr>
        <p:spPr>
          <a:xfrm rot="16200000">
            <a:off x="5884931" y="3843946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5" name="任意多边形 363"/>
          <p:cNvSpPr/>
          <p:nvPr/>
        </p:nvSpPr>
        <p:spPr>
          <a:xfrm rot="16200000">
            <a:off x="8178710" y="1546214"/>
            <a:ext cx="1357765" cy="5097186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166" name="组合 26"/>
          <p:cNvGrpSpPr/>
          <p:nvPr/>
        </p:nvGrpSpPr>
        <p:grpSpPr>
          <a:xfrm>
            <a:off x="6334623" y="3773191"/>
            <a:ext cx="328879" cy="458021"/>
            <a:chOff x="-190500" y="2147189"/>
            <a:chExt cx="295275" cy="570347"/>
          </a:xfrm>
        </p:grpSpPr>
        <p:sp>
          <p:nvSpPr>
            <p:cNvPr id="167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8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9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0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1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822987" y="3512981"/>
            <a:ext cx="50108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Infection Similarity </a:t>
            </a:r>
            <a:r>
              <a:rPr lang="en-US" altLang="zh-CN" sz="2400" dirty="0">
                <a:solidFill>
                  <a:srgbClr val="FFCC66"/>
                </a:solidFill>
                <a:latin typeface="Gill Sans"/>
                <a:cs typeface="Gill Sans"/>
              </a:rPr>
              <a:t>M</a:t>
            </a:r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atrix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Matrix to determine the similarity of the infections two IPs are spreading 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4" name="梯形 2"/>
          <p:cNvSpPr/>
          <p:nvPr/>
        </p:nvSpPr>
        <p:spPr>
          <a:xfrm rot="16200000">
            <a:off x="5906133" y="5567022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75" name="任意多边形 363"/>
          <p:cNvSpPr/>
          <p:nvPr/>
        </p:nvSpPr>
        <p:spPr>
          <a:xfrm rot="16200000">
            <a:off x="8189311" y="3279892"/>
            <a:ext cx="1357765" cy="5075984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176" name="组合 26"/>
          <p:cNvGrpSpPr/>
          <p:nvPr/>
        </p:nvGrpSpPr>
        <p:grpSpPr>
          <a:xfrm>
            <a:off x="6433315" y="5496267"/>
            <a:ext cx="328879" cy="458021"/>
            <a:chOff x="-190500" y="2147189"/>
            <a:chExt cx="295275" cy="570347"/>
          </a:xfrm>
        </p:grpSpPr>
        <p:sp>
          <p:nvSpPr>
            <p:cNvPr id="177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8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9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0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1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6822987" y="5393338"/>
            <a:ext cx="44606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File Counts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Relative File Count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组合 356"/>
          <p:cNvGrpSpPr/>
          <p:nvPr/>
        </p:nvGrpSpPr>
        <p:grpSpPr>
          <a:xfrm rot="2700000">
            <a:off x="-593747" y="1779104"/>
            <a:ext cx="4371367" cy="4444849"/>
            <a:chOff x="-4776788" y="1414463"/>
            <a:chExt cx="4249738" cy="4321176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5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6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7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6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8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9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49" name="组合 548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03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1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95" name="Rectangle 5"/>
          <p:cNvSpPr>
            <a:spLocks noChangeArrowheads="1"/>
          </p:cNvSpPr>
          <p:nvPr/>
        </p:nvSpPr>
        <p:spPr bwMode="auto">
          <a:xfrm>
            <a:off x="10385963" y="148923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601" name="组合 600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596" name="椭圆 595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椭圆 596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椭圆 597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600" name="直接连接符 599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/>
          <p:cNvGrpSpPr/>
          <p:nvPr/>
        </p:nvGrpSpPr>
        <p:grpSpPr>
          <a:xfrm flipH="1">
            <a:off x="10453044" y="4872486"/>
            <a:ext cx="1661075" cy="1985514"/>
            <a:chOff x="9753600" y="601663"/>
            <a:chExt cx="2441575" cy="3509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2" name="Freeform 67"/>
            <p:cNvSpPr>
              <a:spLocks/>
            </p:cNvSpPr>
            <p:nvPr/>
          </p:nvSpPr>
          <p:spPr bwMode="auto">
            <a:xfrm>
              <a:off x="9753600" y="3165475"/>
              <a:ext cx="938213" cy="946150"/>
            </a:xfrm>
            <a:custGeom>
              <a:avLst/>
              <a:gdLst>
                <a:gd name="T0" fmla="*/ 0 w 591"/>
                <a:gd name="T1" fmla="*/ 0 h 596"/>
                <a:gd name="T2" fmla="*/ 0 w 591"/>
                <a:gd name="T3" fmla="*/ 8 h 596"/>
                <a:gd name="T4" fmla="*/ 252 w 591"/>
                <a:gd name="T5" fmla="*/ 264 h 596"/>
                <a:gd name="T6" fmla="*/ 582 w 591"/>
                <a:gd name="T7" fmla="*/ 596 h 596"/>
                <a:gd name="T8" fmla="*/ 591 w 591"/>
                <a:gd name="T9" fmla="*/ 596 h 596"/>
                <a:gd name="T10" fmla="*/ 256 w 591"/>
                <a:gd name="T11" fmla="*/ 260 h 596"/>
                <a:gd name="T12" fmla="*/ 0 w 591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596">
                  <a:moveTo>
                    <a:pt x="0" y="0"/>
                  </a:moveTo>
                  <a:lnTo>
                    <a:pt x="0" y="8"/>
                  </a:lnTo>
                  <a:lnTo>
                    <a:pt x="252" y="264"/>
                  </a:lnTo>
                  <a:lnTo>
                    <a:pt x="582" y="596"/>
                  </a:lnTo>
                  <a:lnTo>
                    <a:pt x="591" y="596"/>
                  </a:lnTo>
                  <a:lnTo>
                    <a:pt x="256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Freeform 68"/>
            <p:cNvSpPr>
              <a:spLocks/>
            </p:cNvSpPr>
            <p:nvPr/>
          </p:nvSpPr>
          <p:spPr bwMode="auto">
            <a:xfrm>
              <a:off x="9753600" y="3217863"/>
              <a:ext cx="885825" cy="893763"/>
            </a:xfrm>
            <a:custGeom>
              <a:avLst/>
              <a:gdLst>
                <a:gd name="T0" fmla="*/ 0 w 558"/>
                <a:gd name="T1" fmla="*/ 0 h 563"/>
                <a:gd name="T2" fmla="*/ 0 w 558"/>
                <a:gd name="T3" fmla="*/ 8 h 563"/>
                <a:gd name="T4" fmla="*/ 236 w 558"/>
                <a:gd name="T5" fmla="*/ 248 h 563"/>
                <a:gd name="T6" fmla="*/ 550 w 558"/>
                <a:gd name="T7" fmla="*/ 563 h 563"/>
                <a:gd name="T8" fmla="*/ 558 w 558"/>
                <a:gd name="T9" fmla="*/ 563 h 563"/>
                <a:gd name="T10" fmla="*/ 240 w 558"/>
                <a:gd name="T11" fmla="*/ 244 h 563"/>
                <a:gd name="T12" fmla="*/ 0 w 55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563">
                  <a:moveTo>
                    <a:pt x="0" y="0"/>
                  </a:moveTo>
                  <a:lnTo>
                    <a:pt x="0" y="8"/>
                  </a:lnTo>
                  <a:lnTo>
                    <a:pt x="236" y="248"/>
                  </a:lnTo>
                  <a:lnTo>
                    <a:pt x="550" y="563"/>
                  </a:lnTo>
                  <a:lnTo>
                    <a:pt x="558" y="563"/>
                  </a:lnTo>
                  <a:lnTo>
                    <a:pt x="240" y="2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Freeform 69"/>
            <p:cNvSpPr>
              <a:spLocks/>
            </p:cNvSpPr>
            <p:nvPr/>
          </p:nvSpPr>
          <p:spPr bwMode="auto">
            <a:xfrm>
              <a:off x="9753600" y="3268663"/>
              <a:ext cx="835025" cy="842963"/>
            </a:xfrm>
            <a:custGeom>
              <a:avLst/>
              <a:gdLst>
                <a:gd name="T0" fmla="*/ 0 w 526"/>
                <a:gd name="T1" fmla="*/ 0 h 531"/>
                <a:gd name="T2" fmla="*/ 0 w 526"/>
                <a:gd name="T3" fmla="*/ 8 h 531"/>
                <a:gd name="T4" fmla="*/ 220 w 526"/>
                <a:gd name="T5" fmla="*/ 232 h 531"/>
                <a:gd name="T6" fmla="*/ 518 w 526"/>
                <a:gd name="T7" fmla="*/ 531 h 531"/>
                <a:gd name="T8" fmla="*/ 526 w 526"/>
                <a:gd name="T9" fmla="*/ 531 h 531"/>
                <a:gd name="T10" fmla="*/ 224 w 526"/>
                <a:gd name="T11" fmla="*/ 228 h 531"/>
                <a:gd name="T12" fmla="*/ 0 w 526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531">
                  <a:moveTo>
                    <a:pt x="0" y="0"/>
                  </a:moveTo>
                  <a:lnTo>
                    <a:pt x="0" y="8"/>
                  </a:lnTo>
                  <a:lnTo>
                    <a:pt x="220" y="232"/>
                  </a:lnTo>
                  <a:lnTo>
                    <a:pt x="518" y="531"/>
                  </a:lnTo>
                  <a:lnTo>
                    <a:pt x="526" y="531"/>
                  </a:lnTo>
                  <a:lnTo>
                    <a:pt x="224" y="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Freeform 70"/>
            <p:cNvSpPr>
              <a:spLocks/>
            </p:cNvSpPr>
            <p:nvPr/>
          </p:nvSpPr>
          <p:spPr bwMode="auto">
            <a:xfrm>
              <a:off x="9753600" y="3321050"/>
              <a:ext cx="784225" cy="790575"/>
            </a:xfrm>
            <a:custGeom>
              <a:avLst/>
              <a:gdLst>
                <a:gd name="T0" fmla="*/ 0 w 494"/>
                <a:gd name="T1" fmla="*/ 0 h 498"/>
                <a:gd name="T2" fmla="*/ 0 w 494"/>
                <a:gd name="T3" fmla="*/ 8 h 498"/>
                <a:gd name="T4" fmla="*/ 203 w 494"/>
                <a:gd name="T5" fmla="*/ 215 h 498"/>
                <a:gd name="T6" fmla="*/ 486 w 494"/>
                <a:gd name="T7" fmla="*/ 498 h 498"/>
                <a:gd name="T8" fmla="*/ 494 w 494"/>
                <a:gd name="T9" fmla="*/ 498 h 498"/>
                <a:gd name="T10" fmla="*/ 208 w 494"/>
                <a:gd name="T11" fmla="*/ 211 h 498"/>
                <a:gd name="T12" fmla="*/ 0 w 494"/>
                <a:gd name="T1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8">
                  <a:moveTo>
                    <a:pt x="0" y="0"/>
                  </a:moveTo>
                  <a:lnTo>
                    <a:pt x="0" y="8"/>
                  </a:lnTo>
                  <a:lnTo>
                    <a:pt x="203" y="215"/>
                  </a:lnTo>
                  <a:lnTo>
                    <a:pt x="486" y="498"/>
                  </a:lnTo>
                  <a:lnTo>
                    <a:pt x="494" y="498"/>
                  </a:lnTo>
                  <a:lnTo>
                    <a:pt x="20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Freeform 71"/>
            <p:cNvSpPr>
              <a:spLocks/>
            </p:cNvSpPr>
            <p:nvPr/>
          </p:nvSpPr>
          <p:spPr bwMode="auto">
            <a:xfrm>
              <a:off x="9753600" y="3371850"/>
              <a:ext cx="733425" cy="739775"/>
            </a:xfrm>
            <a:custGeom>
              <a:avLst/>
              <a:gdLst>
                <a:gd name="T0" fmla="*/ 0 w 462"/>
                <a:gd name="T1" fmla="*/ 0 h 466"/>
                <a:gd name="T2" fmla="*/ 0 w 462"/>
                <a:gd name="T3" fmla="*/ 8 h 466"/>
                <a:gd name="T4" fmla="*/ 187 w 462"/>
                <a:gd name="T5" fmla="*/ 200 h 466"/>
                <a:gd name="T6" fmla="*/ 453 w 462"/>
                <a:gd name="T7" fmla="*/ 466 h 466"/>
                <a:gd name="T8" fmla="*/ 462 w 462"/>
                <a:gd name="T9" fmla="*/ 466 h 466"/>
                <a:gd name="T10" fmla="*/ 191 w 462"/>
                <a:gd name="T11" fmla="*/ 196 h 466"/>
                <a:gd name="T12" fmla="*/ 0 w 462"/>
                <a:gd name="T1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66">
                  <a:moveTo>
                    <a:pt x="0" y="0"/>
                  </a:moveTo>
                  <a:lnTo>
                    <a:pt x="0" y="8"/>
                  </a:lnTo>
                  <a:lnTo>
                    <a:pt x="187" y="200"/>
                  </a:lnTo>
                  <a:lnTo>
                    <a:pt x="453" y="466"/>
                  </a:lnTo>
                  <a:lnTo>
                    <a:pt x="462" y="466"/>
                  </a:lnTo>
                  <a:lnTo>
                    <a:pt x="191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Freeform 72"/>
            <p:cNvSpPr>
              <a:spLocks/>
            </p:cNvSpPr>
            <p:nvPr/>
          </p:nvSpPr>
          <p:spPr bwMode="auto">
            <a:xfrm>
              <a:off x="11042650" y="1916113"/>
              <a:ext cx="765175" cy="771525"/>
            </a:xfrm>
            <a:custGeom>
              <a:avLst/>
              <a:gdLst>
                <a:gd name="T0" fmla="*/ 237 w 239"/>
                <a:gd name="T1" fmla="*/ 237 h 239"/>
                <a:gd name="T2" fmla="*/ 237 w 239"/>
                <a:gd name="T3" fmla="*/ 231 h 239"/>
                <a:gd name="T4" fmla="*/ 232 w 239"/>
                <a:gd name="T5" fmla="*/ 230 h 239"/>
                <a:gd name="T6" fmla="*/ 192 w 239"/>
                <a:gd name="T7" fmla="*/ 189 h 239"/>
                <a:gd name="T8" fmla="*/ 141 w 239"/>
                <a:gd name="T9" fmla="*/ 189 h 239"/>
                <a:gd name="T10" fmla="*/ 95 w 239"/>
                <a:gd name="T11" fmla="*/ 143 h 239"/>
                <a:gd name="T12" fmla="*/ 49 w 239"/>
                <a:gd name="T13" fmla="*/ 97 h 239"/>
                <a:gd name="T14" fmla="*/ 49 w 239"/>
                <a:gd name="T15" fmla="*/ 47 h 239"/>
                <a:gd name="T16" fmla="*/ 9 w 239"/>
                <a:gd name="T17" fmla="*/ 7 h 239"/>
                <a:gd name="T18" fmla="*/ 8 w 239"/>
                <a:gd name="T19" fmla="*/ 2 h 239"/>
                <a:gd name="T20" fmla="*/ 2 w 239"/>
                <a:gd name="T21" fmla="*/ 2 h 239"/>
                <a:gd name="T22" fmla="*/ 2 w 239"/>
                <a:gd name="T23" fmla="*/ 8 h 239"/>
                <a:gd name="T24" fmla="*/ 7 w 239"/>
                <a:gd name="T25" fmla="*/ 9 h 239"/>
                <a:gd name="T26" fmla="*/ 47 w 239"/>
                <a:gd name="T27" fmla="*/ 49 h 239"/>
                <a:gd name="T28" fmla="*/ 47 w 239"/>
                <a:gd name="T29" fmla="*/ 99 h 239"/>
                <a:gd name="T30" fmla="*/ 93 w 239"/>
                <a:gd name="T31" fmla="*/ 145 h 239"/>
                <a:gd name="T32" fmla="*/ 140 w 239"/>
                <a:gd name="T33" fmla="*/ 192 h 239"/>
                <a:gd name="T34" fmla="*/ 190 w 239"/>
                <a:gd name="T35" fmla="*/ 192 h 239"/>
                <a:gd name="T36" fmla="*/ 230 w 239"/>
                <a:gd name="T37" fmla="*/ 232 h 239"/>
                <a:gd name="T38" fmla="*/ 231 w 239"/>
                <a:gd name="T39" fmla="*/ 237 h 239"/>
                <a:gd name="T40" fmla="*/ 237 w 239"/>
                <a:gd name="T41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37" y="237"/>
                  </a:move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41" y="189"/>
                    <a:pt x="141" y="189"/>
                    <a:pt x="141" y="189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Freeform 73"/>
            <p:cNvSpPr>
              <a:spLocks/>
            </p:cNvSpPr>
            <p:nvPr/>
          </p:nvSpPr>
          <p:spPr bwMode="auto">
            <a:xfrm>
              <a:off x="11017250" y="1941513"/>
              <a:ext cx="765175" cy="771525"/>
            </a:xfrm>
            <a:custGeom>
              <a:avLst/>
              <a:gdLst>
                <a:gd name="T0" fmla="*/ 8 w 239"/>
                <a:gd name="T1" fmla="*/ 2 h 239"/>
                <a:gd name="T2" fmla="*/ 2 w 239"/>
                <a:gd name="T3" fmla="*/ 2 h 239"/>
                <a:gd name="T4" fmla="*/ 2 w 239"/>
                <a:gd name="T5" fmla="*/ 8 h 239"/>
                <a:gd name="T6" fmla="*/ 7 w 239"/>
                <a:gd name="T7" fmla="*/ 9 h 239"/>
                <a:gd name="T8" fmla="*/ 43 w 239"/>
                <a:gd name="T9" fmla="*/ 45 h 239"/>
                <a:gd name="T10" fmla="*/ 43 w 239"/>
                <a:gd name="T11" fmla="*/ 95 h 239"/>
                <a:gd name="T12" fmla="*/ 93 w 239"/>
                <a:gd name="T13" fmla="*/ 146 h 239"/>
                <a:gd name="T14" fmla="*/ 144 w 239"/>
                <a:gd name="T15" fmla="*/ 196 h 239"/>
                <a:gd name="T16" fmla="*/ 194 w 239"/>
                <a:gd name="T17" fmla="*/ 196 h 239"/>
                <a:gd name="T18" fmla="*/ 230 w 239"/>
                <a:gd name="T19" fmla="*/ 232 h 239"/>
                <a:gd name="T20" fmla="*/ 231 w 239"/>
                <a:gd name="T21" fmla="*/ 237 h 239"/>
                <a:gd name="T22" fmla="*/ 237 w 239"/>
                <a:gd name="T23" fmla="*/ 237 h 239"/>
                <a:gd name="T24" fmla="*/ 237 w 239"/>
                <a:gd name="T25" fmla="*/ 231 h 239"/>
                <a:gd name="T26" fmla="*/ 232 w 239"/>
                <a:gd name="T27" fmla="*/ 230 h 239"/>
                <a:gd name="T28" fmla="*/ 195 w 239"/>
                <a:gd name="T29" fmla="*/ 193 h 239"/>
                <a:gd name="T30" fmla="*/ 145 w 239"/>
                <a:gd name="T31" fmla="*/ 193 h 239"/>
                <a:gd name="T32" fmla="*/ 95 w 239"/>
                <a:gd name="T33" fmla="*/ 143 h 239"/>
                <a:gd name="T34" fmla="*/ 46 w 239"/>
                <a:gd name="T35" fmla="*/ 94 h 239"/>
                <a:gd name="T36" fmla="*/ 46 w 239"/>
                <a:gd name="T37" fmla="*/ 44 h 239"/>
                <a:gd name="T38" fmla="*/ 9 w 239"/>
                <a:gd name="T39" fmla="*/ 7 h 239"/>
                <a:gd name="T40" fmla="*/ 8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4" y="196"/>
                    <a:pt x="144" y="196"/>
                    <a:pt x="144" y="196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5" y="193"/>
                    <a:pt x="195" y="193"/>
                    <a:pt x="195" y="193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Freeform 74"/>
            <p:cNvSpPr>
              <a:spLocks/>
            </p:cNvSpPr>
            <p:nvPr/>
          </p:nvSpPr>
          <p:spPr bwMode="auto">
            <a:xfrm>
              <a:off x="10991850" y="1966913"/>
              <a:ext cx="765175" cy="771525"/>
            </a:xfrm>
            <a:custGeom>
              <a:avLst/>
              <a:gdLst>
                <a:gd name="T0" fmla="*/ 2 w 239"/>
                <a:gd name="T1" fmla="*/ 2 h 239"/>
                <a:gd name="T2" fmla="*/ 2 w 239"/>
                <a:gd name="T3" fmla="*/ 8 h 239"/>
                <a:gd name="T4" fmla="*/ 7 w 239"/>
                <a:gd name="T5" fmla="*/ 9 h 239"/>
                <a:gd name="T6" fmla="*/ 40 w 239"/>
                <a:gd name="T7" fmla="*/ 42 h 239"/>
                <a:gd name="T8" fmla="*/ 40 w 239"/>
                <a:gd name="T9" fmla="*/ 92 h 239"/>
                <a:gd name="T10" fmla="*/ 93 w 239"/>
                <a:gd name="T11" fmla="*/ 146 h 239"/>
                <a:gd name="T12" fmla="*/ 147 w 239"/>
                <a:gd name="T13" fmla="*/ 199 h 239"/>
                <a:gd name="T14" fmla="*/ 197 w 239"/>
                <a:gd name="T15" fmla="*/ 199 h 239"/>
                <a:gd name="T16" fmla="*/ 230 w 239"/>
                <a:gd name="T17" fmla="*/ 232 h 239"/>
                <a:gd name="T18" fmla="*/ 231 w 239"/>
                <a:gd name="T19" fmla="*/ 237 h 239"/>
                <a:gd name="T20" fmla="*/ 237 w 239"/>
                <a:gd name="T21" fmla="*/ 237 h 239"/>
                <a:gd name="T22" fmla="*/ 237 w 239"/>
                <a:gd name="T23" fmla="*/ 231 h 239"/>
                <a:gd name="T24" fmla="*/ 232 w 239"/>
                <a:gd name="T25" fmla="*/ 230 h 239"/>
                <a:gd name="T26" fmla="*/ 198 w 239"/>
                <a:gd name="T27" fmla="*/ 196 h 239"/>
                <a:gd name="T28" fmla="*/ 148 w 239"/>
                <a:gd name="T29" fmla="*/ 196 h 239"/>
                <a:gd name="T30" fmla="*/ 95 w 239"/>
                <a:gd name="T31" fmla="*/ 144 h 239"/>
                <a:gd name="T32" fmla="*/ 43 w 239"/>
                <a:gd name="T33" fmla="*/ 91 h 239"/>
                <a:gd name="T34" fmla="*/ 43 w 239"/>
                <a:gd name="T35" fmla="*/ 41 h 239"/>
                <a:gd name="T36" fmla="*/ 9 w 239"/>
                <a:gd name="T37" fmla="*/ 7 h 239"/>
                <a:gd name="T38" fmla="*/ 8 w 239"/>
                <a:gd name="T39" fmla="*/ 2 h 239"/>
                <a:gd name="T40" fmla="*/ 2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8" y="196"/>
                    <a:pt x="198" y="196"/>
                    <a:pt x="198" y="196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75"/>
            <p:cNvSpPr>
              <a:spLocks/>
            </p:cNvSpPr>
            <p:nvPr/>
          </p:nvSpPr>
          <p:spPr bwMode="auto">
            <a:xfrm>
              <a:off x="10726738" y="768350"/>
              <a:ext cx="1365250" cy="2238375"/>
            </a:xfrm>
            <a:custGeom>
              <a:avLst/>
              <a:gdLst>
                <a:gd name="T0" fmla="*/ 275 w 427"/>
                <a:gd name="T1" fmla="*/ 690 h 693"/>
                <a:gd name="T2" fmla="*/ 139 w 427"/>
                <a:gd name="T3" fmla="*/ 554 h 693"/>
                <a:gd name="T4" fmla="*/ 3 w 427"/>
                <a:gd name="T5" fmla="*/ 418 h 693"/>
                <a:gd name="T6" fmla="*/ 3 w 427"/>
                <a:gd name="T7" fmla="*/ 372 h 693"/>
                <a:gd name="T8" fmla="*/ 163 w 427"/>
                <a:gd name="T9" fmla="*/ 211 h 693"/>
                <a:gd name="T10" fmla="*/ 163 w 427"/>
                <a:gd name="T11" fmla="*/ 153 h 693"/>
                <a:gd name="T12" fmla="*/ 16 w 427"/>
                <a:gd name="T13" fmla="*/ 6 h 693"/>
                <a:gd name="T14" fmla="*/ 16 w 427"/>
                <a:gd name="T15" fmla="*/ 1 h 693"/>
                <a:gd name="T16" fmla="*/ 10 w 427"/>
                <a:gd name="T17" fmla="*/ 1 h 693"/>
                <a:gd name="T18" fmla="*/ 10 w 427"/>
                <a:gd name="T19" fmla="*/ 7 h 693"/>
                <a:gd name="T20" fmla="*/ 14 w 427"/>
                <a:gd name="T21" fmla="*/ 8 h 693"/>
                <a:gd name="T22" fmla="*/ 160 w 427"/>
                <a:gd name="T23" fmla="*/ 154 h 693"/>
                <a:gd name="T24" fmla="*/ 160 w 427"/>
                <a:gd name="T25" fmla="*/ 210 h 693"/>
                <a:gd name="T26" fmla="*/ 0 w 427"/>
                <a:gd name="T27" fmla="*/ 370 h 693"/>
                <a:gd name="T28" fmla="*/ 0 w 427"/>
                <a:gd name="T29" fmla="*/ 420 h 693"/>
                <a:gd name="T30" fmla="*/ 137 w 427"/>
                <a:gd name="T31" fmla="*/ 556 h 693"/>
                <a:gd name="T32" fmla="*/ 273 w 427"/>
                <a:gd name="T33" fmla="*/ 693 h 693"/>
                <a:gd name="T34" fmla="*/ 323 w 427"/>
                <a:gd name="T35" fmla="*/ 693 h 693"/>
                <a:gd name="T36" fmla="*/ 420 w 427"/>
                <a:gd name="T37" fmla="*/ 595 h 693"/>
                <a:gd name="T38" fmla="*/ 425 w 427"/>
                <a:gd name="T39" fmla="*/ 594 h 693"/>
                <a:gd name="T40" fmla="*/ 425 w 427"/>
                <a:gd name="T41" fmla="*/ 588 h 693"/>
                <a:gd name="T42" fmla="*/ 419 w 427"/>
                <a:gd name="T43" fmla="*/ 588 h 693"/>
                <a:gd name="T44" fmla="*/ 418 w 427"/>
                <a:gd name="T45" fmla="*/ 593 h 693"/>
                <a:gd name="T46" fmla="*/ 321 w 427"/>
                <a:gd name="T47" fmla="*/ 690 h 693"/>
                <a:gd name="T48" fmla="*/ 275 w 427"/>
                <a:gd name="T49" fmla="*/ 69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7" h="693">
                  <a:moveTo>
                    <a:pt x="275" y="690"/>
                  </a:moveTo>
                  <a:cubicBezTo>
                    <a:pt x="139" y="554"/>
                    <a:pt x="139" y="554"/>
                    <a:pt x="139" y="554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" y="372"/>
                    <a:pt x="3" y="372"/>
                    <a:pt x="3" y="372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3"/>
                    <a:pt x="16" y="1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8" y="3"/>
                    <a:pt x="8" y="6"/>
                    <a:pt x="10" y="7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273" y="693"/>
                    <a:pt x="273" y="693"/>
                    <a:pt x="273" y="693"/>
                  </a:cubicBezTo>
                  <a:cubicBezTo>
                    <a:pt x="323" y="693"/>
                    <a:pt x="323" y="693"/>
                    <a:pt x="323" y="693"/>
                  </a:cubicBezTo>
                  <a:cubicBezTo>
                    <a:pt x="420" y="595"/>
                    <a:pt x="420" y="595"/>
                    <a:pt x="420" y="595"/>
                  </a:cubicBezTo>
                  <a:cubicBezTo>
                    <a:pt x="422" y="596"/>
                    <a:pt x="424" y="596"/>
                    <a:pt x="425" y="594"/>
                  </a:cubicBezTo>
                  <a:cubicBezTo>
                    <a:pt x="427" y="593"/>
                    <a:pt x="427" y="590"/>
                    <a:pt x="425" y="588"/>
                  </a:cubicBezTo>
                  <a:cubicBezTo>
                    <a:pt x="423" y="587"/>
                    <a:pt x="421" y="587"/>
                    <a:pt x="419" y="588"/>
                  </a:cubicBezTo>
                  <a:cubicBezTo>
                    <a:pt x="418" y="590"/>
                    <a:pt x="418" y="591"/>
                    <a:pt x="418" y="593"/>
                  </a:cubicBezTo>
                  <a:cubicBezTo>
                    <a:pt x="321" y="690"/>
                    <a:pt x="321" y="690"/>
                    <a:pt x="321" y="690"/>
                  </a:cubicBezTo>
                  <a:lnTo>
                    <a:pt x="275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0534650" y="601663"/>
              <a:ext cx="1455738" cy="2441575"/>
            </a:xfrm>
            <a:custGeom>
              <a:avLst/>
              <a:gdLst>
                <a:gd name="T0" fmla="*/ 8 w 455"/>
                <a:gd name="T1" fmla="*/ 1 h 756"/>
                <a:gd name="T2" fmla="*/ 2 w 455"/>
                <a:gd name="T3" fmla="*/ 1 h 756"/>
                <a:gd name="T4" fmla="*/ 2 w 455"/>
                <a:gd name="T5" fmla="*/ 7 h 756"/>
                <a:gd name="T6" fmla="*/ 6 w 455"/>
                <a:gd name="T7" fmla="*/ 8 h 756"/>
                <a:gd name="T8" fmla="*/ 209 w 455"/>
                <a:gd name="T9" fmla="*/ 211 h 756"/>
                <a:gd name="T10" fmla="*/ 209 w 455"/>
                <a:gd name="T11" fmla="*/ 257 h 756"/>
                <a:gd name="T12" fmla="*/ 49 w 455"/>
                <a:gd name="T13" fmla="*/ 418 h 756"/>
                <a:gd name="T14" fmla="*/ 49 w 455"/>
                <a:gd name="T15" fmla="*/ 476 h 756"/>
                <a:gd name="T16" fmla="*/ 189 w 455"/>
                <a:gd name="T17" fmla="*/ 616 h 756"/>
                <a:gd name="T18" fmla="*/ 329 w 455"/>
                <a:gd name="T19" fmla="*/ 756 h 756"/>
                <a:gd name="T20" fmla="*/ 387 w 455"/>
                <a:gd name="T21" fmla="*/ 756 h 756"/>
                <a:gd name="T22" fmla="*/ 448 w 455"/>
                <a:gd name="T23" fmla="*/ 695 h 756"/>
                <a:gd name="T24" fmla="*/ 453 w 455"/>
                <a:gd name="T25" fmla="*/ 694 h 756"/>
                <a:gd name="T26" fmla="*/ 453 w 455"/>
                <a:gd name="T27" fmla="*/ 688 h 756"/>
                <a:gd name="T28" fmla="*/ 447 w 455"/>
                <a:gd name="T29" fmla="*/ 688 h 756"/>
                <a:gd name="T30" fmla="*/ 446 w 455"/>
                <a:gd name="T31" fmla="*/ 693 h 756"/>
                <a:gd name="T32" fmla="*/ 386 w 455"/>
                <a:gd name="T33" fmla="*/ 753 h 756"/>
                <a:gd name="T34" fmla="*/ 330 w 455"/>
                <a:gd name="T35" fmla="*/ 753 h 756"/>
                <a:gd name="T36" fmla="*/ 191 w 455"/>
                <a:gd name="T37" fmla="*/ 614 h 756"/>
                <a:gd name="T38" fmla="*/ 52 w 455"/>
                <a:gd name="T39" fmla="*/ 475 h 756"/>
                <a:gd name="T40" fmla="*/ 52 w 455"/>
                <a:gd name="T41" fmla="*/ 419 h 756"/>
                <a:gd name="T42" fmla="*/ 212 w 455"/>
                <a:gd name="T43" fmla="*/ 259 h 756"/>
                <a:gd name="T44" fmla="*/ 212 w 455"/>
                <a:gd name="T45" fmla="*/ 210 h 756"/>
                <a:gd name="T46" fmla="*/ 8 w 455"/>
                <a:gd name="T47" fmla="*/ 6 h 756"/>
                <a:gd name="T48" fmla="*/ 8 w 455"/>
                <a:gd name="T49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75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49" y="418"/>
                    <a:pt x="49" y="418"/>
                    <a:pt x="49" y="418"/>
                  </a:cubicBezTo>
                  <a:cubicBezTo>
                    <a:pt x="49" y="476"/>
                    <a:pt x="49" y="476"/>
                    <a:pt x="49" y="476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29" y="756"/>
                    <a:pt x="329" y="756"/>
                    <a:pt x="329" y="756"/>
                  </a:cubicBezTo>
                  <a:cubicBezTo>
                    <a:pt x="387" y="756"/>
                    <a:pt x="387" y="756"/>
                    <a:pt x="387" y="756"/>
                  </a:cubicBezTo>
                  <a:cubicBezTo>
                    <a:pt x="448" y="695"/>
                    <a:pt x="448" y="695"/>
                    <a:pt x="448" y="695"/>
                  </a:cubicBezTo>
                  <a:cubicBezTo>
                    <a:pt x="450" y="696"/>
                    <a:pt x="452" y="696"/>
                    <a:pt x="453" y="694"/>
                  </a:cubicBezTo>
                  <a:cubicBezTo>
                    <a:pt x="455" y="693"/>
                    <a:pt x="455" y="690"/>
                    <a:pt x="453" y="688"/>
                  </a:cubicBezTo>
                  <a:cubicBezTo>
                    <a:pt x="451" y="687"/>
                    <a:pt x="449" y="687"/>
                    <a:pt x="447" y="688"/>
                  </a:cubicBezTo>
                  <a:cubicBezTo>
                    <a:pt x="446" y="690"/>
                    <a:pt x="446" y="692"/>
                    <a:pt x="446" y="693"/>
                  </a:cubicBezTo>
                  <a:cubicBezTo>
                    <a:pt x="386" y="753"/>
                    <a:pt x="386" y="753"/>
                    <a:pt x="386" y="753"/>
                  </a:cubicBezTo>
                  <a:cubicBezTo>
                    <a:pt x="330" y="753"/>
                    <a:pt x="330" y="753"/>
                    <a:pt x="330" y="753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212" y="259"/>
                    <a:pt x="212" y="259"/>
                    <a:pt x="212" y="259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Freeform 77"/>
            <p:cNvSpPr>
              <a:spLocks/>
            </p:cNvSpPr>
            <p:nvPr/>
          </p:nvSpPr>
          <p:spPr bwMode="auto">
            <a:xfrm>
              <a:off x="10482263" y="652463"/>
              <a:ext cx="1558925" cy="2463800"/>
            </a:xfrm>
            <a:custGeom>
              <a:avLst/>
              <a:gdLst>
                <a:gd name="T0" fmla="*/ 42 w 487"/>
                <a:gd name="T1" fmla="*/ 470 h 763"/>
                <a:gd name="T2" fmla="*/ 189 w 487"/>
                <a:gd name="T3" fmla="*/ 616 h 763"/>
                <a:gd name="T4" fmla="*/ 335 w 487"/>
                <a:gd name="T5" fmla="*/ 763 h 763"/>
                <a:gd name="T6" fmla="*/ 413 w 487"/>
                <a:gd name="T7" fmla="*/ 763 h 763"/>
                <a:gd name="T8" fmla="*/ 480 w 487"/>
                <a:gd name="T9" fmla="*/ 695 h 763"/>
                <a:gd name="T10" fmla="*/ 485 w 487"/>
                <a:gd name="T11" fmla="*/ 694 h 763"/>
                <a:gd name="T12" fmla="*/ 485 w 487"/>
                <a:gd name="T13" fmla="*/ 688 h 763"/>
                <a:gd name="T14" fmla="*/ 479 w 487"/>
                <a:gd name="T15" fmla="*/ 688 h 763"/>
                <a:gd name="T16" fmla="*/ 478 w 487"/>
                <a:gd name="T17" fmla="*/ 693 h 763"/>
                <a:gd name="T18" fmla="*/ 411 w 487"/>
                <a:gd name="T19" fmla="*/ 760 h 763"/>
                <a:gd name="T20" fmla="*/ 336 w 487"/>
                <a:gd name="T21" fmla="*/ 760 h 763"/>
                <a:gd name="T22" fmla="*/ 191 w 487"/>
                <a:gd name="T23" fmla="*/ 614 h 763"/>
                <a:gd name="T24" fmla="*/ 45 w 487"/>
                <a:gd name="T25" fmla="*/ 469 h 763"/>
                <a:gd name="T26" fmla="*/ 45 w 487"/>
                <a:gd name="T27" fmla="*/ 393 h 763"/>
                <a:gd name="T28" fmla="*/ 205 w 487"/>
                <a:gd name="T29" fmla="*/ 233 h 763"/>
                <a:gd name="T30" fmla="*/ 205 w 487"/>
                <a:gd name="T31" fmla="*/ 203 h 763"/>
                <a:gd name="T32" fmla="*/ 8 w 487"/>
                <a:gd name="T33" fmla="*/ 6 h 763"/>
                <a:gd name="T34" fmla="*/ 8 w 487"/>
                <a:gd name="T35" fmla="*/ 1 h 763"/>
                <a:gd name="T36" fmla="*/ 2 w 487"/>
                <a:gd name="T37" fmla="*/ 1 h 763"/>
                <a:gd name="T38" fmla="*/ 2 w 487"/>
                <a:gd name="T39" fmla="*/ 7 h 763"/>
                <a:gd name="T40" fmla="*/ 6 w 487"/>
                <a:gd name="T41" fmla="*/ 8 h 763"/>
                <a:gd name="T42" fmla="*/ 202 w 487"/>
                <a:gd name="T43" fmla="*/ 204 h 763"/>
                <a:gd name="T44" fmla="*/ 202 w 487"/>
                <a:gd name="T45" fmla="*/ 232 h 763"/>
                <a:gd name="T46" fmla="*/ 42 w 487"/>
                <a:gd name="T47" fmla="*/ 392 h 763"/>
                <a:gd name="T48" fmla="*/ 42 w 487"/>
                <a:gd name="T49" fmla="*/ 47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7" h="763">
                  <a:moveTo>
                    <a:pt x="42" y="470"/>
                  </a:moveTo>
                  <a:cubicBezTo>
                    <a:pt x="189" y="616"/>
                    <a:pt x="189" y="616"/>
                    <a:pt x="189" y="616"/>
                  </a:cubicBezTo>
                  <a:cubicBezTo>
                    <a:pt x="335" y="763"/>
                    <a:pt x="335" y="763"/>
                    <a:pt x="335" y="763"/>
                  </a:cubicBezTo>
                  <a:cubicBezTo>
                    <a:pt x="413" y="763"/>
                    <a:pt x="413" y="763"/>
                    <a:pt x="413" y="763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82" y="696"/>
                    <a:pt x="484" y="696"/>
                    <a:pt x="485" y="694"/>
                  </a:cubicBezTo>
                  <a:cubicBezTo>
                    <a:pt x="487" y="693"/>
                    <a:pt x="487" y="690"/>
                    <a:pt x="485" y="688"/>
                  </a:cubicBezTo>
                  <a:cubicBezTo>
                    <a:pt x="483" y="687"/>
                    <a:pt x="481" y="687"/>
                    <a:pt x="479" y="688"/>
                  </a:cubicBezTo>
                  <a:cubicBezTo>
                    <a:pt x="478" y="690"/>
                    <a:pt x="478" y="692"/>
                    <a:pt x="478" y="693"/>
                  </a:cubicBezTo>
                  <a:cubicBezTo>
                    <a:pt x="411" y="760"/>
                    <a:pt x="411" y="760"/>
                    <a:pt x="411" y="760"/>
                  </a:cubicBezTo>
                  <a:cubicBezTo>
                    <a:pt x="336" y="760"/>
                    <a:pt x="336" y="760"/>
                    <a:pt x="336" y="760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205" y="233"/>
                    <a:pt x="205" y="233"/>
                    <a:pt x="205" y="23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2" y="204"/>
                    <a:pt x="202" y="204"/>
                    <a:pt x="202" y="204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42" y="392"/>
                    <a:pt x="42" y="392"/>
                    <a:pt x="42" y="392"/>
                  </a:cubicBezTo>
                  <a:lnTo>
                    <a:pt x="42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78"/>
            <p:cNvSpPr>
              <a:spLocks/>
            </p:cNvSpPr>
            <p:nvPr/>
          </p:nvSpPr>
          <p:spPr bwMode="auto">
            <a:xfrm>
              <a:off x="10582275" y="871538"/>
              <a:ext cx="1612900" cy="2281238"/>
            </a:xfrm>
            <a:custGeom>
              <a:avLst/>
              <a:gdLst>
                <a:gd name="T0" fmla="*/ 502 w 504"/>
                <a:gd name="T1" fmla="*/ 594 h 706"/>
                <a:gd name="T2" fmla="*/ 502 w 504"/>
                <a:gd name="T3" fmla="*/ 588 h 706"/>
                <a:gd name="T4" fmla="*/ 496 w 504"/>
                <a:gd name="T5" fmla="*/ 588 h 706"/>
                <a:gd name="T6" fmla="*/ 495 w 504"/>
                <a:gd name="T7" fmla="*/ 593 h 706"/>
                <a:gd name="T8" fmla="*/ 385 w 504"/>
                <a:gd name="T9" fmla="*/ 703 h 706"/>
                <a:gd name="T10" fmla="*/ 301 w 504"/>
                <a:gd name="T11" fmla="*/ 703 h 706"/>
                <a:gd name="T12" fmla="*/ 152 w 504"/>
                <a:gd name="T13" fmla="*/ 554 h 706"/>
                <a:gd name="T14" fmla="*/ 3 w 504"/>
                <a:gd name="T15" fmla="*/ 405 h 706"/>
                <a:gd name="T16" fmla="*/ 3 w 504"/>
                <a:gd name="T17" fmla="*/ 321 h 706"/>
                <a:gd name="T18" fmla="*/ 163 w 504"/>
                <a:gd name="T19" fmla="*/ 161 h 706"/>
                <a:gd name="T20" fmla="*/ 163 w 504"/>
                <a:gd name="T21" fmla="*/ 140 h 706"/>
                <a:gd name="T22" fmla="*/ 29 w 504"/>
                <a:gd name="T23" fmla="*/ 6 h 706"/>
                <a:gd name="T24" fmla="*/ 29 w 504"/>
                <a:gd name="T25" fmla="*/ 1 h 706"/>
                <a:gd name="T26" fmla="*/ 23 w 504"/>
                <a:gd name="T27" fmla="*/ 1 h 706"/>
                <a:gd name="T28" fmla="*/ 23 w 504"/>
                <a:gd name="T29" fmla="*/ 7 h 706"/>
                <a:gd name="T30" fmla="*/ 27 w 504"/>
                <a:gd name="T31" fmla="*/ 8 h 706"/>
                <a:gd name="T32" fmla="*/ 160 w 504"/>
                <a:gd name="T33" fmla="*/ 141 h 706"/>
                <a:gd name="T34" fmla="*/ 160 w 504"/>
                <a:gd name="T35" fmla="*/ 159 h 706"/>
                <a:gd name="T36" fmla="*/ 0 w 504"/>
                <a:gd name="T37" fmla="*/ 320 h 706"/>
                <a:gd name="T38" fmla="*/ 0 w 504"/>
                <a:gd name="T39" fmla="*/ 406 h 706"/>
                <a:gd name="T40" fmla="*/ 150 w 504"/>
                <a:gd name="T41" fmla="*/ 556 h 706"/>
                <a:gd name="T42" fmla="*/ 300 w 504"/>
                <a:gd name="T43" fmla="*/ 706 h 706"/>
                <a:gd name="T44" fmla="*/ 386 w 504"/>
                <a:gd name="T45" fmla="*/ 706 h 706"/>
                <a:gd name="T46" fmla="*/ 497 w 504"/>
                <a:gd name="T47" fmla="*/ 595 h 706"/>
                <a:gd name="T48" fmla="*/ 502 w 504"/>
                <a:gd name="T49" fmla="*/ 59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706">
                  <a:moveTo>
                    <a:pt x="502" y="594"/>
                  </a:moveTo>
                  <a:cubicBezTo>
                    <a:pt x="504" y="593"/>
                    <a:pt x="504" y="590"/>
                    <a:pt x="502" y="588"/>
                  </a:cubicBezTo>
                  <a:cubicBezTo>
                    <a:pt x="501" y="587"/>
                    <a:pt x="498" y="587"/>
                    <a:pt x="496" y="588"/>
                  </a:cubicBezTo>
                  <a:cubicBezTo>
                    <a:pt x="495" y="590"/>
                    <a:pt x="495" y="591"/>
                    <a:pt x="495" y="593"/>
                  </a:cubicBezTo>
                  <a:cubicBezTo>
                    <a:pt x="385" y="703"/>
                    <a:pt x="385" y="703"/>
                    <a:pt x="385" y="703"/>
                  </a:cubicBezTo>
                  <a:cubicBezTo>
                    <a:pt x="301" y="703"/>
                    <a:pt x="301" y="703"/>
                    <a:pt x="301" y="703"/>
                  </a:cubicBezTo>
                  <a:cubicBezTo>
                    <a:pt x="152" y="554"/>
                    <a:pt x="152" y="554"/>
                    <a:pt x="152" y="554"/>
                  </a:cubicBezTo>
                  <a:cubicBezTo>
                    <a:pt x="3" y="405"/>
                    <a:pt x="3" y="405"/>
                    <a:pt x="3" y="405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3"/>
                    <a:pt x="29" y="1"/>
                  </a:cubicBezTo>
                  <a:cubicBezTo>
                    <a:pt x="27" y="0"/>
                    <a:pt x="24" y="0"/>
                    <a:pt x="23" y="1"/>
                  </a:cubicBezTo>
                  <a:cubicBezTo>
                    <a:pt x="21" y="3"/>
                    <a:pt x="21" y="6"/>
                    <a:pt x="23" y="7"/>
                  </a:cubicBezTo>
                  <a:cubicBezTo>
                    <a:pt x="24" y="9"/>
                    <a:pt x="26" y="9"/>
                    <a:pt x="27" y="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50" y="556"/>
                    <a:pt x="150" y="556"/>
                    <a:pt x="150" y="556"/>
                  </a:cubicBezTo>
                  <a:cubicBezTo>
                    <a:pt x="300" y="706"/>
                    <a:pt x="300" y="706"/>
                    <a:pt x="300" y="706"/>
                  </a:cubicBezTo>
                  <a:cubicBezTo>
                    <a:pt x="386" y="706"/>
                    <a:pt x="386" y="706"/>
                    <a:pt x="386" y="706"/>
                  </a:cubicBezTo>
                  <a:cubicBezTo>
                    <a:pt x="497" y="595"/>
                    <a:pt x="497" y="595"/>
                    <a:pt x="497" y="595"/>
                  </a:cubicBezTo>
                  <a:cubicBezTo>
                    <a:pt x="499" y="596"/>
                    <a:pt x="501" y="596"/>
                    <a:pt x="502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79"/>
            <p:cNvSpPr>
              <a:spLocks/>
            </p:cNvSpPr>
            <p:nvPr/>
          </p:nvSpPr>
          <p:spPr bwMode="auto">
            <a:xfrm>
              <a:off x="10431463" y="704850"/>
              <a:ext cx="1597025" cy="2482850"/>
            </a:xfrm>
            <a:custGeom>
              <a:avLst/>
              <a:gdLst>
                <a:gd name="T0" fmla="*/ 497 w 499"/>
                <a:gd name="T1" fmla="*/ 714 h 769"/>
                <a:gd name="T2" fmla="*/ 497 w 499"/>
                <a:gd name="T3" fmla="*/ 708 h 769"/>
                <a:gd name="T4" fmla="*/ 491 w 499"/>
                <a:gd name="T5" fmla="*/ 708 h 769"/>
                <a:gd name="T6" fmla="*/ 490 w 499"/>
                <a:gd name="T7" fmla="*/ 713 h 769"/>
                <a:gd name="T8" fmla="*/ 437 w 499"/>
                <a:gd name="T9" fmla="*/ 767 h 769"/>
                <a:gd name="T10" fmla="*/ 343 w 499"/>
                <a:gd name="T11" fmla="*/ 767 h 769"/>
                <a:gd name="T12" fmla="*/ 191 w 499"/>
                <a:gd name="T13" fmla="*/ 614 h 769"/>
                <a:gd name="T14" fmla="*/ 38 w 499"/>
                <a:gd name="T15" fmla="*/ 462 h 769"/>
                <a:gd name="T16" fmla="*/ 38 w 499"/>
                <a:gd name="T17" fmla="*/ 368 h 769"/>
                <a:gd name="T18" fmla="*/ 199 w 499"/>
                <a:gd name="T19" fmla="*/ 208 h 769"/>
                <a:gd name="T20" fmla="*/ 199 w 499"/>
                <a:gd name="T21" fmla="*/ 196 h 769"/>
                <a:gd name="T22" fmla="*/ 8 w 499"/>
                <a:gd name="T23" fmla="*/ 6 h 769"/>
                <a:gd name="T24" fmla="*/ 8 w 499"/>
                <a:gd name="T25" fmla="*/ 1 h 769"/>
                <a:gd name="T26" fmla="*/ 2 w 499"/>
                <a:gd name="T27" fmla="*/ 1 h 769"/>
                <a:gd name="T28" fmla="*/ 2 w 499"/>
                <a:gd name="T29" fmla="*/ 7 h 769"/>
                <a:gd name="T30" fmla="*/ 6 w 499"/>
                <a:gd name="T31" fmla="*/ 8 h 769"/>
                <a:gd name="T32" fmla="*/ 196 w 499"/>
                <a:gd name="T33" fmla="*/ 198 h 769"/>
                <a:gd name="T34" fmla="*/ 196 w 499"/>
                <a:gd name="T35" fmla="*/ 207 h 769"/>
                <a:gd name="T36" fmla="*/ 36 w 499"/>
                <a:gd name="T37" fmla="*/ 367 h 769"/>
                <a:gd name="T38" fmla="*/ 36 w 499"/>
                <a:gd name="T39" fmla="*/ 463 h 769"/>
                <a:gd name="T40" fmla="*/ 189 w 499"/>
                <a:gd name="T41" fmla="*/ 616 h 769"/>
                <a:gd name="T42" fmla="*/ 342 w 499"/>
                <a:gd name="T43" fmla="*/ 769 h 769"/>
                <a:gd name="T44" fmla="*/ 438 w 499"/>
                <a:gd name="T45" fmla="*/ 769 h 769"/>
                <a:gd name="T46" fmla="*/ 492 w 499"/>
                <a:gd name="T47" fmla="*/ 715 h 769"/>
                <a:gd name="T48" fmla="*/ 497 w 499"/>
                <a:gd name="T49" fmla="*/ 7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69">
                  <a:moveTo>
                    <a:pt x="497" y="714"/>
                  </a:moveTo>
                  <a:cubicBezTo>
                    <a:pt x="499" y="713"/>
                    <a:pt x="499" y="710"/>
                    <a:pt x="497" y="708"/>
                  </a:cubicBezTo>
                  <a:cubicBezTo>
                    <a:pt x="495" y="707"/>
                    <a:pt x="493" y="707"/>
                    <a:pt x="491" y="708"/>
                  </a:cubicBezTo>
                  <a:cubicBezTo>
                    <a:pt x="490" y="710"/>
                    <a:pt x="490" y="712"/>
                    <a:pt x="490" y="713"/>
                  </a:cubicBezTo>
                  <a:cubicBezTo>
                    <a:pt x="437" y="767"/>
                    <a:pt x="437" y="767"/>
                    <a:pt x="437" y="767"/>
                  </a:cubicBezTo>
                  <a:cubicBezTo>
                    <a:pt x="343" y="767"/>
                    <a:pt x="343" y="767"/>
                    <a:pt x="343" y="767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196" y="198"/>
                    <a:pt x="196" y="198"/>
                    <a:pt x="196" y="198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36" y="367"/>
                    <a:pt x="36" y="367"/>
                    <a:pt x="36" y="367"/>
                  </a:cubicBezTo>
                  <a:cubicBezTo>
                    <a:pt x="36" y="463"/>
                    <a:pt x="36" y="463"/>
                    <a:pt x="36" y="463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42" y="769"/>
                    <a:pt x="342" y="769"/>
                    <a:pt x="342" y="769"/>
                  </a:cubicBezTo>
                  <a:cubicBezTo>
                    <a:pt x="438" y="769"/>
                    <a:pt x="438" y="769"/>
                    <a:pt x="438" y="769"/>
                  </a:cubicBezTo>
                  <a:cubicBezTo>
                    <a:pt x="492" y="715"/>
                    <a:pt x="492" y="715"/>
                    <a:pt x="492" y="715"/>
                  </a:cubicBezTo>
                  <a:cubicBezTo>
                    <a:pt x="494" y="716"/>
                    <a:pt x="496" y="716"/>
                    <a:pt x="497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80"/>
            <p:cNvSpPr>
              <a:spLocks/>
            </p:cNvSpPr>
            <p:nvPr/>
          </p:nvSpPr>
          <p:spPr bwMode="auto">
            <a:xfrm>
              <a:off x="9753600" y="3471863"/>
              <a:ext cx="249238" cy="471488"/>
            </a:xfrm>
            <a:custGeom>
              <a:avLst/>
              <a:gdLst>
                <a:gd name="T0" fmla="*/ 20 w 157"/>
                <a:gd name="T1" fmla="*/ 0 h 297"/>
                <a:gd name="T2" fmla="*/ 0 w 157"/>
                <a:gd name="T3" fmla="*/ 0 h 297"/>
                <a:gd name="T4" fmla="*/ 0 w 157"/>
                <a:gd name="T5" fmla="*/ 6 h 297"/>
                <a:gd name="T6" fmla="*/ 18 w 157"/>
                <a:gd name="T7" fmla="*/ 6 h 297"/>
                <a:gd name="T8" fmla="*/ 149 w 157"/>
                <a:gd name="T9" fmla="*/ 139 h 297"/>
                <a:gd name="T10" fmla="*/ 0 w 157"/>
                <a:gd name="T11" fmla="*/ 289 h 297"/>
                <a:gd name="T12" fmla="*/ 0 w 157"/>
                <a:gd name="T13" fmla="*/ 297 h 297"/>
                <a:gd name="T14" fmla="*/ 157 w 157"/>
                <a:gd name="T15" fmla="*/ 139 h 297"/>
                <a:gd name="T16" fmla="*/ 20 w 157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97">
                  <a:moveTo>
                    <a:pt x="2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49" y="139"/>
                  </a:lnTo>
                  <a:lnTo>
                    <a:pt x="0" y="289"/>
                  </a:lnTo>
                  <a:lnTo>
                    <a:pt x="0" y="297"/>
                  </a:lnTo>
                  <a:lnTo>
                    <a:pt x="157" y="1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81"/>
            <p:cNvSpPr>
              <a:spLocks/>
            </p:cNvSpPr>
            <p:nvPr/>
          </p:nvSpPr>
          <p:spPr bwMode="auto">
            <a:xfrm>
              <a:off x="9753600" y="3508375"/>
              <a:ext cx="198438" cy="384175"/>
            </a:xfrm>
            <a:custGeom>
              <a:avLst/>
              <a:gdLst>
                <a:gd name="T0" fmla="*/ 10 w 125"/>
                <a:gd name="T1" fmla="*/ 0 h 242"/>
                <a:gd name="T2" fmla="*/ 0 w 125"/>
                <a:gd name="T3" fmla="*/ 0 h 242"/>
                <a:gd name="T4" fmla="*/ 0 w 125"/>
                <a:gd name="T5" fmla="*/ 6 h 242"/>
                <a:gd name="T6" fmla="*/ 8 w 125"/>
                <a:gd name="T7" fmla="*/ 6 h 242"/>
                <a:gd name="T8" fmla="*/ 117 w 125"/>
                <a:gd name="T9" fmla="*/ 116 h 242"/>
                <a:gd name="T10" fmla="*/ 0 w 125"/>
                <a:gd name="T11" fmla="*/ 234 h 242"/>
                <a:gd name="T12" fmla="*/ 0 w 125"/>
                <a:gd name="T13" fmla="*/ 242 h 242"/>
                <a:gd name="T14" fmla="*/ 125 w 125"/>
                <a:gd name="T15" fmla="*/ 116 h 242"/>
                <a:gd name="T16" fmla="*/ 10 w 125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42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" y="6"/>
                  </a:lnTo>
                  <a:lnTo>
                    <a:pt x="117" y="116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125" y="11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82"/>
            <p:cNvSpPr>
              <a:spLocks/>
            </p:cNvSpPr>
            <p:nvPr/>
          </p:nvSpPr>
          <p:spPr bwMode="auto">
            <a:xfrm>
              <a:off x="9753600" y="3546475"/>
              <a:ext cx="147638" cy="293688"/>
            </a:xfrm>
            <a:custGeom>
              <a:avLst/>
              <a:gdLst>
                <a:gd name="T0" fmla="*/ 0 w 93"/>
                <a:gd name="T1" fmla="*/ 0 h 185"/>
                <a:gd name="T2" fmla="*/ 0 w 93"/>
                <a:gd name="T3" fmla="*/ 0 h 185"/>
                <a:gd name="T4" fmla="*/ 0 w 93"/>
                <a:gd name="T5" fmla="*/ 6 h 185"/>
                <a:gd name="T6" fmla="*/ 85 w 93"/>
                <a:gd name="T7" fmla="*/ 92 h 185"/>
                <a:gd name="T8" fmla="*/ 0 w 93"/>
                <a:gd name="T9" fmla="*/ 177 h 185"/>
                <a:gd name="T10" fmla="*/ 0 w 93"/>
                <a:gd name="T11" fmla="*/ 185 h 185"/>
                <a:gd name="T12" fmla="*/ 93 w 93"/>
                <a:gd name="T13" fmla="*/ 92 h 185"/>
                <a:gd name="T14" fmla="*/ 0 w 93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85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5" y="92"/>
                  </a:lnTo>
                  <a:lnTo>
                    <a:pt x="0" y="177"/>
                  </a:lnTo>
                  <a:lnTo>
                    <a:pt x="0" y="185"/>
                  </a:lnTo>
                  <a:lnTo>
                    <a:pt x="93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83"/>
            <p:cNvSpPr>
              <a:spLocks/>
            </p:cNvSpPr>
            <p:nvPr/>
          </p:nvSpPr>
          <p:spPr bwMode="auto">
            <a:xfrm>
              <a:off x="9817100" y="2541588"/>
              <a:ext cx="1373188" cy="1385888"/>
            </a:xfrm>
            <a:custGeom>
              <a:avLst/>
              <a:gdLst>
                <a:gd name="T0" fmla="*/ 0 w 429"/>
                <a:gd name="T1" fmla="*/ 198 h 429"/>
                <a:gd name="T2" fmla="*/ 115 w 429"/>
                <a:gd name="T3" fmla="*/ 313 h 429"/>
                <a:gd name="T4" fmla="*/ 231 w 429"/>
                <a:gd name="T5" fmla="*/ 429 h 429"/>
                <a:gd name="T6" fmla="*/ 325 w 429"/>
                <a:gd name="T7" fmla="*/ 429 h 429"/>
                <a:gd name="T8" fmla="*/ 423 w 429"/>
                <a:gd name="T9" fmla="*/ 331 h 429"/>
                <a:gd name="T10" fmla="*/ 427 w 429"/>
                <a:gd name="T11" fmla="*/ 330 h 429"/>
                <a:gd name="T12" fmla="*/ 427 w 429"/>
                <a:gd name="T13" fmla="*/ 324 h 429"/>
                <a:gd name="T14" fmla="*/ 421 w 429"/>
                <a:gd name="T15" fmla="*/ 324 h 429"/>
                <a:gd name="T16" fmla="*/ 421 w 429"/>
                <a:gd name="T17" fmla="*/ 329 h 429"/>
                <a:gd name="T18" fmla="*/ 323 w 429"/>
                <a:gd name="T19" fmla="*/ 426 h 429"/>
                <a:gd name="T20" fmla="*/ 232 w 429"/>
                <a:gd name="T21" fmla="*/ 426 h 429"/>
                <a:gd name="T22" fmla="*/ 117 w 429"/>
                <a:gd name="T23" fmla="*/ 311 h 429"/>
                <a:gd name="T24" fmla="*/ 3 w 429"/>
                <a:gd name="T25" fmla="*/ 197 h 429"/>
                <a:gd name="T26" fmla="*/ 3 w 429"/>
                <a:gd name="T27" fmla="*/ 106 h 429"/>
                <a:gd name="T28" fmla="*/ 100 w 429"/>
                <a:gd name="T29" fmla="*/ 8 h 429"/>
                <a:gd name="T30" fmla="*/ 105 w 429"/>
                <a:gd name="T31" fmla="*/ 8 h 429"/>
                <a:gd name="T32" fmla="*/ 105 w 429"/>
                <a:gd name="T33" fmla="*/ 2 h 429"/>
                <a:gd name="T34" fmla="*/ 99 w 429"/>
                <a:gd name="T35" fmla="*/ 2 h 429"/>
                <a:gd name="T36" fmla="*/ 98 w 429"/>
                <a:gd name="T37" fmla="*/ 6 h 429"/>
                <a:gd name="T38" fmla="*/ 0 w 429"/>
                <a:gd name="T39" fmla="*/ 104 h 429"/>
                <a:gd name="T40" fmla="*/ 0 w 429"/>
                <a:gd name="T41" fmla="*/ 19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9" h="429">
                  <a:moveTo>
                    <a:pt x="0" y="198"/>
                  </a:moveTo>
                  <a:cubicBezTo>
                    <a:pt x="115" y="313"/>
                    <a:pt x="115" y="313"/>
                    <a:pt x="115" y="313"/>
                  </a:cubicBezTo>
                  <a:cubicBezTo>
                    <a:pt x="231" y="429"/>
                    <a:pt x="231" y="429"/>
                    <a:pt x="231" y="429"/>
                  </a:cubicBezTo>
                  <a:cubicBezTo>
                    <a:pt x="325" y="429"/>
                    <a:pt x="325" y="429"/>
                    <a:pt x="325" y="429"/>
                  </a:cubicBezTo>
                  <a:cubicBezTo>
                    <a:pt x="423" y="331"/>
                    <a:pt x="423" y="331"/>
                    <a:pt x="423" y="331"/>
                  </a:cubicBezTo>
                  <a:cubicBezTo>
                    <a:pt x="424" y="331"/>
                    <a:pt x="426" y="331"/>
                    <a:pt x="427" y="330"/>
                  </a:cubicBezTo>
                  <a:cubicBezTo>
                    <a:pt x="429" y="328"/>
                    <a:pt x="429" y="325"/>
                    <a:pt x="427" y="324"/>
                  </a:cubicBezTo>
                  <a:cubicBezTo>
                    <a:pt x="426" y="322"/>
                    <a:pt x="423" y="322"/>
                    <a:pt x="421" y="324"/>
                  </a:cubicBezTo>
                  <a:cubicBezTo>
                    <a:pt x="420" y="325"/>
                    <a:pt x="420" y="327"/>
                    <a:pt x="421" y="329"/>
                  </a:cubicBezTo>
                  <a:cubicBezTo>
                    <a:pt x="323" y="426"/>
                    <a:pt x="323" y="426"/>
                    <a:pt x="323" y="426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117" y="311"/>
                    <a:pt x="117" y="311"/>
                    <a:pt x="117" y="311"/>
                  </a:cubicBezTo>
                  <a:cubicBezTo>
                    <a:pt x="3" y="197"/>
                    <a:pt x="3" y="197"/>
                    <a:pt x="3" y="19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9"/>
                    <a:pt x="104" y="9"/>
                    <a:pt x="105" y="8"/>
                  </a:cubicBezTo>
                  <a:cubicBezTo>
                    <a:pt x="107" y="6"/>
                    <a:pt x="107" y="3"/>
                    <a:pt x="105" y="2"/>
                  </a:cubicBezTo>
                  <a:cubicBezTo>
                    <a:pt x="104" y="0"/>
                    <a:pt x="101" y="0"/>
                    <a:pt x="99" y="2"/>
                  </a:cubicBezTo>
                  <a:cubicBezTo>
                    <a:pt x="98" y="3"/>
                    <a:pt x="98" y="5"/>
                    <a:pt x="98" y="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84"/>
            <p:cNvSpPr>
              <a:spLocks/>
            </p:cNvSpPr>
            <p:nvPr/>
          </p:nvSpPr>
          <p:spPr bwMode="auto">
            <a:xfrm>
              <a:off x="9855200" y="2632075"/>
              <a:ext cx="1246188" cy="1257300"/>
            </a:xfrm>
            <a:custGeom>
              <a:avLst/>
              <a:gdLst>
                <a:gd name="T0" fmla="*/ 0 w 389"/>
                <a:gd name="T1" fmla="*/ 166 h 389"/>
                <a:gd name="T2" fmla="*/ 111 w 389"/>
                <a:gd name="T3" fmla="*/ 277 h 389"/>
                <a:gd name="T4" fmla="*/ 223 w 389"/>
                <a:gd name="T5" fmla="*/ 389 h 389"/>
                <a:gd name="T6" fmla="*/ 308 w 389"/>
                <a:gd name="T7" fmla="*/ 389 h 389"/>
                <a:gd name="T8" fmla="*/ 383 w 389"/>
                <a:gd name="T9" fmla="*/ 315 h 389"/>
                <a:gd name="T10" fmla="*/ 387 w 389"/>
                <a:gd name="T11" fmla="*/ 314 h 389"/>
                <a:gd name="T12" fmla="*/ 387 w 389"/>
                <a:gd name="T13" fmla="*/ 308 h 389"/>
                <a:gd name="T14" fmla="*/ 381 w 389"/>
                <a:gd name="T15" fmla="*/ 308 h 389"/>
                <a:gd name="T16" fmla="*/ 381 w 389"/>
                <a:gd name="T17" fmla="*/ 313 h 389"/>
                <a:gd name="T18" fmla="*/ 307 w 389"/>
                <a:gd name="T19" fmla="*/ 387 h 389"/>
                <a:gd name="T20" fmla="*/ 225 w 389"/>
                <a:gd name="T21" fmla="*/ 387 h 389"/>
                <a:gd name="T22" fmla="*/ 113 w 389"/>
                <a:gd name="T23" fmla="*/ 275 h 389"/>
                <a:gd name="T24" fmla="*/ 3 w 389"/>
                <a:gd name="T25" fmla="*/ 165 h 389"/>
                <a:gd name="T26" fmla="*/ 3 w 389"/>
                <a:gd name="T27" fmla="*/ 82 h 389"/>
                <a:gd name="T28" fmla="*/ 76 w 389"/>
                <a:gd name="T29" fmla="*/ 8 h 389"/>
                <a:gd name="T30" fmla="*/ 81 w 389"/>
                <a:gd name="T31" fmla="*/ 8 h 389"/>
                <a:gd name="T32" fmla="*/ 81 w 389"/>
                <a:gd name="T33" fmla="*/ 2 h 389"/>
                <a:gd name="T34" fmla="*/ 75 w 389"/>
                <a:gd name="T35" fmla="*/ 2 h 389"/>
                <a:gd name="T36" fmla="*/ 74 w 389"/>
                <a:gd name="T37" fmla="*/ 6 h 389"/>
                <a:gd name="T38" fmla="*/ 0 w 389"/>
                <a:gd name="T39" fmla="*/ 81 h 389"/>
                <a:gd name="T40" fmla="*/ 0 w 389"/>
                <a:gd name="T41" fmla="*/ 16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9" h="389">
                  <a:moveTo>
                    <a:pt x="0" y="166"/>
                  </a:moveTo>
                  <a:cubicBezTo>
                    <a:pt x="111" y="277"/>
                    <a:pt x="111" y="277"/>
                    <a:pt x="111" y="277"/>
                  </a:cubicBezTo>
                  <a:cubicBezTo>
                    <a:pt x="223" y="389"/>
                    <a:pt x="223" y="389"/>
                    <a:pt x="223" y="389"/>
                  </a:cubicBezTo>
                  <a:cubicBezTo>
                    <a:pt x="308" y="389"/>
                    <a:pt x="308" y="389"/>
                    <a:pt x="308" y="389"/>
                  </a:cubicBezTo>
                  <a:cubicBezTo>
                    <a:pt x="383" y="315"/>
                    <a:pt x="383" y="315"/>
                    <a:pt x="383" y="315"/>
                  </a:cubicBezTo>
                  <a:cubicBezTo>
                    <a:pt x="384" y="315"/>
                    <a:pt x="386" y="315"/>
                    <a:pt x="387" y="314"/>
                  </a:cubicBezTo>
                  <a:cubicBezTo>
                    <a:pt x="389" y="312"/>
                    <a:pt x="389" y="309"/>
                    <a:pt x="387" y="308"/>
                  </a:cubicBezTo>
                  <a:cubicBezTo>
                    <a:pt x="386" y="306"/>
                    <a:pt x="383" y="306"/>
                    <a:pt x="381" y="308"/>
                  </a:cubicBezTo>
                  <a:cubicBezTo>
                    <a:pt x="380" y="309"/>
                    <a:pt x="380" y="311"/>
                    <a:pt x="381" y="313"/>
                  </a:cubicBezTo>
                  <a:cubicBezTo>
                    <a:pt x="307" y="387"/>
                    <a:pt x="307" y="387"/>
                    <a:pt x="307" y="387"/>
                  </a:cubicBezTo>
                  <a:cubicBezTo>
                    <a:pt x="225" y="387"/>
                    <a:pt x="225" y="387"/>
                    <a:pt x="225" y="387"/>
                  </a:cubicBezTo>
                  <a:cubicBezTo>
                    <a:pt x="113" y="275"/>
                    <a:pt x="113" y="275"/>
                    <a:pt x="113" y="27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9"/>
                    <a:pt x="80" y="9"/>
                    <a:pt x="81" y="8"/>
                  </a:cubicBezTo>
                  <a:cubicBezTo>
                    <a:pt x="83" y="6"/>
                    <a:pt x="83" y="3"/>
                    <a:pt x="81" y="2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4" y="3"/>
                    <a:pt x="74" y="5"/>
                    <a:pt x="74" y="6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85"/>
            <p:cNvSpPr>
              <a:spLocks/>
            </p:cNvSpPr>
            <p:nvPr/>
          </p:nvSpPr>
          <p:spPr bwMode="auto">
            <a:xfrm>
              <a:off x="10034588" y="2697163"/>
              <a:ext cx="1001713" cy="1011238"/>
            </a:xfrm>
            <a:custGeom>
              <a:avLst/>
              <a:gdLst>
                <a:gd name="T0" fmla="*/ 311 w 313"/>
                <a:gd name="T1" fmla="*/ 228 h 313"/>
                <a:gd name="T2" fmla="*/ 305 w 313"/>
                <a:gd name="T3" fmla="*/ 228 h 313"/>
                <a:gd name="T4" fmla="*/ 305 w 313"/>
                <a:gd name="T5" fmla="*/ 233 h 313"/>
                <a:gd name="T6" fmla="*/ 227 w 313"/>
                <a:gd name="T7" fmla="*/ 310 h 313"/>
                <a:gd name="T8" fmla="*/ 192 w 313"/>
                <a:gd name="T9" fmla="*/ 310 h 313"/>
                <a:gd name="T10" fmla="*/ 97 w 313"/>
                <a:gd name="T11" fmla="*/ 215 h 313"/>
                <a:gd name="T12" fmla="*/ 3 w 313"/>
                <a:gd name="T13" fmla="*/ 121 h 313"/>
                <a:gd name="T14" fmla="*/ 3 w 313"/>
                <a:gd name="T15" fmla="*/ 86 h 313"/>
                <a:gd name="T16" fmla="*/ 81 w 313"/>
                <a:gd name="T17" fmla="*/ 8 h 313"/>
                <a:gd name="T18" fmla="*/ 85 w 313"/>
                <a:gd name="T19" fmla="*/ 8 h 313"/>
                <a:gd name="T20" fmla="*/ 85 w 313"/>
                <a:gd name="T21" fmla="*/ 2 h 313"/>
                <a:gd name="T22" fmla="*/ 79 w 313"/>
                <a:gd name="T23" fmla="*/ 2 h 313"/>
                <a:gd name="T24" fmla="*/ 79 w 313"/>
                <a:gd name="T25" fmla="*/ 6 h 313"/>
                <a:gd name="T26" fmla="*/ 0 w 313"/>
                <a:gd name="T27" fmla="*/ 85 h 313"/>
                <a:gd name="T28" fmla="*/ 0 w 313"/>
                <a:gd name="T29" fmla="*/ 122 h 313"/>
                <a:gd name="T30" fmla="*/ 95 w 313"/>
                <a:gd name="T31" fmla="*/ 217 h 313"/>
                <a:gd name="T32" fmla="*/ 191 w 313"/>
                <a:gd name="T33" fmla="*/ 313 h 313"/>
                <a:gd name="T34" fmla="*/ 228 w 313"/>
                <a:gd name="T35" fmla="*/ 313 h 313"/>
                <a:gd name="T36" fmla="*/ 307 w 313"/>
                <a:gd name="T37" fmla="*/ 235 h 313"/>
                <a:gd name="T38" fmla="*/ 311 w 313"/>
                <a:gd name="T39" fmla="*/ 234 h 313"/>
                <a:gd name="T40" fmla="*/ 311 w 313"/>
                <a:gd name="T41" fmla="*/ 22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" h="313">
                  <a:moveTo>
                    <a:pt x="311" y="228"/>
                  </a:moveTo>
                  <a:cubicBezTo>
                    <a:pt x="310" y="226"/>
                    <a:pt x="307" y="226"/>
                    <a:pt x="305" y="228"/>
                  </a:cubicBezTo>
                  <a:cubicBezTo>
                    <a:pt x="304" y="229"/>
                    <a:pt x="304" y="231"/>
                    <a:pt x="305" y="233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9"/>
                    <a:pt x="84" y="9"/>
                    <a:pt x="85" y="8"/>
                  </a:cubicBezTo>
                  <a:cubicBezTo>
                    <a:pt x="87" y="6"/>
                    <a:pt x="87" y="3"/>
                    <a:pt x="85" y="2"/>
                  </a:cubicBezTo>
                  <a:cubicBezTo>
                    <a:pt x="84" y="0"/>
                    <a:pt x="81" y="0"/>
                    <a:pt x="79" y="2"/>
                  </a:cubicBezTo>
                  <a:cubicBezTo>
                    <a:pt x="78" y="3"/>
                    <a:pt x="78" y="5"/>
                    <a:pt x="79" y="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95" y="217"/>
                    <a:pt x="95" y="217"/>
                    <a:pt x="95" y="217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228" y="313"/>
                    <a:pt x="228" y="313"/>
                    <a:pt x="228" y="313"/>
                  </a:cubicBezTo>
                  <a:cubicBezTo>
                    <a:pt x="307" y="235"/>
                    <a:pt x="307" y="235"/>
                    <a:pt x="307" y="235"/>
                  </a:cubicBezTo>
                  <a:cubicBezTo>
                    <a:pt x="308" y="235"/>
                    <a:pt x="310" y="235"/>
                    <a:pt x="311" y="234"/>
                  </a:cubicBezTo>
                  <a:cubicBezTo>
                    <a:pt x="313" y="232"/>
                    <a:pt x="313" y="229"/>
                    <a:pt x="311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86"/>
            <p:cNvSpPr>
              <a:spLocks/>
            </p:cNvSpPr>
            <p:nvPr/>
          </p:nvSpPr>
          <p:spPr bwMode="auto">
            <a:xfrm>
              <a:off x="10291763" y="2859088"/>
              <a:ext cx="584200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9 h 183"/>
                <a:gd name="T8" fmla="*/ 37 w 183"/>
                <a:gd name="T9" fmla="*/ 38 h 183"/>
                <a:gd name="T10" fmla="*/ 37 w 183"/>
                <a:gd name="T11" fmla="*/ 108 h 183"/>
                <a:gd name="T12" fmla="*/ 55 w 183"/>
                <a:gd name="T13" fmla="*/ 127 h 183"/>
                <a:gd name="T14" fmla="*/ 75 w 183"/>
                <a:gd name="T15" fmla="*/ 146 h 183"/>
                <a:gd name="T16" fmla="*/ 145 w 183"/>
                <a:gd name="T17" fmla="*/ 146 h 183"/>
                <a:gd name="T18" fmla="*/ 175 w 183"/>
                <a:gd name="T19" fmla="*/ 176 h 183"/>
                <a:gd name="T20" fmla="*/ 175 w 183"/>
                <a:gd name="T21" fmla="*/ 181 h 183"/>
                <a:gd name="T22" fmla="*/ 181 w 183"/>
                <a:gd name="T23" fmla="*/ 181 h 183"/>
                <a:gd name="T24" fmla="*/ 181 w 183"/>
                <a:gd name="T25" fmla="*/ 175 h 183"/>
                <a:gd name="T26" fmla="*/ 177 w 183"/>
                <a:gd name="T27" fmla="*/ 174 h 183"/>
                <a:gd name="T28" fmla="*/ 146 w 183"/>
                <a:gd name="T29" fmla="*/ 144 h 183"/>
                <a:gd name="T30" fmla="*/ 76 w 183"/>
                <a:gd name="T31" fmla="*/ 144 h 183"/>
                <a:gd name="T32" fmla="*/ 57 w 183"/>
                <a:gd name="T33" fmla="*/ 125 h 183"/>
                <a:gd name="T34" fmla="*/ 39 w 183"/>
                <a:gd name="T35" fmla="*/ 107 h 183"/>
                <a:gd name="T36" fmla="*/ 39 w 183"/>
                <a:gd name="T37" fmla="*/ 37 h 183"/>
                <a:gd name="T38" fmla="*/ 9 w 183"/>
                <a:gd name="T39" fmla="*/ 7 h 183"/>
                <a:gd name="T40" fmla="*/ 8 w 183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87"/>
            <p:cNvSpPr>
              <a:spLocks/>
            </p:cNvSpPr>
            <p:nvPr/>
          </p:nvSpPr>
          <p:spPr bwMode="auto">
            <a:xfrm>
              <a:off x="10264775" y="2884488"/>
              <a:ext cx="585788" cy="590550"/>
            </a:xfrm>
            <a:custGeom>
              <a:avLst/>
              <a:gdLst>
                <a:gd name="T0" fmla="*/ 175 w 183"/>
                <a:gd name="T1" fmla="*/ 181 h 183"/>
                <a:gd name="T2" fmla="*/ 181 w 183"/>
                <a:gd name="T3" fmla="*/ 181 h 183"/>
                <a:gd name="T4" fmla="*/ 181 w 183"/>
                <a:gd name="T5" fmla="*/ 175 h 183"/>
                <a:gd name="T6" fmla="*/ 177 w 183"/>
                <a:gd name="T7" fmla="*/ 174 h 183"/>
                <a:gd name="T8" fmla="*/ 149 w 183"/>
                <a:gd name="T9" fmla="*/ 147 h 183"/>
                <a:gd name="T10" fmla="*/ 79 w 183"/>
                <a:gd name="T11" fmla="*/ 147 h 183"/>
                <a:gd name="T12" fmla="*/ 57 w 183"/>
                <a:gd name="T13" fmla="*/ 125 h 183"/>
                <a:gd name="T14" fmla="*/ 36 w 183"/>
                <a:gd name="T15" fmla="*/ 104 h 183"/>
                <a:gd name="T16" fmla="*/ 36 w 183"/>
                <a:gd name="T17" fmla="*/ 34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  <a:gd name="T26" fmla="*/ 7 w 183"/>
                <a:gd name="T27" fmla="*/ 9 h 183"/>
                <a:gd name="T28" fmla="*/ 33 w 183"/>
                <a:gd name="T29" fmla="*/ 35 h 183"/>
                <a:gd name="T30" fmla="*/ 33 w 183"/>
                <a:gd name="T31" fmla="*/ 105 h 183"/>
                <a:gd name="T32" fmla="*/ 55 w 183"/>
                <a:gd name="T33" fmla="*/ 127 h 183"/>
                <a:gd name="T34" fmla="*/ 78 w 183"/>
                <a:gd name="T35" fmla="*/ 150 h 183"/>
                <a:gd name="T36" fmla="*/ 148 w 183"/>
                <a:gd name="T37" fmla="*/ 150 h 183"/>
                <a:gd name="T38" fmla="*/ 175 w 183"/>
                <a:gd name="T39" fmla="*/ 176 h 183"/>
                <a:gd name="T40" fmla="*/ 175 w 183"/>
                <a:gd name="T41" fmla="*/ 18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175" y="181"/>
                  </a:move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8" y="150"/>
                    <a:pt x="78" y="150"/>
                    <a:pt x="7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88"/>
            <p:cNvSpPr>
              <a:spLocks/>
            </p:cNvSpPr>
            <p:nvPr/>
          </p:nvSpPr>
          <p:spPr bwMode="auto">
            <a:xfrm>
              <a:off x="10291763" y="2962275"/>
              <a:ext cx="482600" cy="487363"/>
            </a:xfrm>
            <a:custGeom>
              <a:avLst/>
              <a:gdLst>
                <a:gd name="T0" fmla="*/ 8 w 151"/>
                <a:gd name="T1" fmla="*/ 2 h 151"/>
                <a:gd name="T2" fmla="*/ 2 w 151"/>
                <a:gd name="T3" fmla="*/ 2 h 151"/>
                <a:gd name="T4" fmla="*/ 2 w 151"/>
                <a:gd name="T5" fmla="*/ 8 h 151"/>
                <a:gd name="T6" fmla="*/ 7 w 151"/>
                <a:gd name="T7" fmla="*/ 9 h 151"/>
                <a:gd name="T8" fmla="*/ 14 w 151"/>
                <a:gd name="T9" fmla="*/ 16 h 151"/>
                <a:gd name="T10" fmla="*/ 14 w 151"/>
                <a:gd name="T11" fmla="*/ 86 h 151"/>
                <a:gd name="T12" fmla="*/ 39 w 151"/>
                <a:gd name="T13" fmla="*/ 111 h 151"/>
                <a:gd name="T14" fmla="*/ 65 w 151"/>
                <a:gd name="T15" fmla="*/ 137 h 151"/>
                <a:gd name="T16" fmla="*/ 135 w 151"/>
                <a:gd name="T17" fmla="*/ 137 h 151"/>
                <a:gd name="T18" fmla="*/ 143 w 151"/>
                <a:gd name="T19" fmla="*/ 144 h 151"/>
                <a:gd name="T20" fmla="*/ 143 w 151"/>
                <a:gd name="T21" fmla="*/ 149 h 151"/>
                <a:gd name="T22" fmla="*/ 149 w 151"/>
                <a:gd name="T23" fmla="*/ 149 h 151"/>
                <a:gd name="T24" fmla="*/ 149 w 151"/>
                <a:gd name="T25" fmla="*/ 143 h 151"/>
                <a:gd name="T26" fmla="*/ 145 w 151"/>
                <a:gd name="T27" fmla="*/ 142 h 151"/>
                <a:gd name="T28" fmla="*/ 137 w 151"/>
                <a:gd name="T29" fmla="*/ 134 h 151"/>
                <a:gd name="T30" fmla="*/ 66 w 151"/>
                <a:gd name="T31" fmla="*/ 134 h 151"/>
                <a:gd name="T32" fmla="*/ 41 w 151"/>
                <a:gd name="T33" fmla="*/ 109 h 151"/>
                <a:gd name="T34" fmla="*/ 17 w 151"/>
                <a:gd name="T35" fmla="*/ 85 h 151"/>
                <a:gd name="T36" fmla="*/ 17 w 151"/>
                <a:gd name="T37" fmla="*/ 15 h 151"/>
                <a:gd name="T38" fmla="*/ 9 w 151"/>
                <a:gd name="T39" fmla="*/ 7 h 151"/>
                <a:gd name="T40" fmla="*/ 8 w 151"/>
                <a:gd name="T4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51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6"/>
                    <a:pt x="142" y="148"/>
                    <a:pt x="143" y="149"/>
                  </a:cubicBezTo>
                  <a:cubicBezTo>
                    <a:pt x="145" y="151"/>
                    <a:pt x="148" y="151"/>
                    <a:pt x="149" y="149"/>
                  </a:cubicBezTo>
                  <a:cubicBezTo>
                    <a:pt x="151" y="147"/>
                    <a:pt x="151" y="145"/>
                    <a:pt x="149" y="143"/>
                  </a:cubicBezTo>
                  <a:cubicBezTo>
                    <a:pt x="148" y="142"/>
                    <a:pt x="146" y="142"/>
                    <a:pt x="145" y="142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66" y="134"/>
                    <a:pt x="66" y="134"/>
                    <a:pt x="66" y="13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89"/>
            <p:cNvSpPr>
              <a:spLocks/>
            </p:cNvSpPr>
            <p:nvPr/>
          </p:nvSpPr>
          <p:spPr bwMode="auto">
            <a:xfrm>
              <a:off x="10288588" y="3016250"/>
              <a:ext cx="431800" cy="436563"/>
            </a:xfrm>
            <a:custGeom>
              <a:avLst/>
              <a:gdLst>
                <a:gd name="T0" fmla="*/ 32 w 135"/>
                <a:gd name="T1" fmla="*/ 102 h 135"/>
                <a:gd name="T2" fmla="*/ 62 w 135"/>
                <a:gd name="T3" fmla="*/ 131 h 135"/>
                <a:gd name="T4" fmla="*/ 126 w 135"/>
                <a:gd name="T5" fmla="*/ 131 h 135"/>
                <a:gd name="T6" fmla="*/ 127 w 135"/>
                <a:gd name="T7" fmla="*/ 133 h 135"/>
                <a:gd name="T8" fmla="*/ 133 w 135"/>
                <a:gd name="T9" fmla="*/ 133 h 135"/>
                <a:gd name="T10" fmla="*/ 133 w 135"/>
                <a:gd name="T11" fmla="*/ 127 h 135"/>
                <a:gd name="T12" fmla="*/ 127 w 135"/>
                <a:gd name="T13" fmla="*/ 127 h 135"/>
                <a:gd name="T14" fmla="*/ 126 w 135"/>
                <a:gd name="T15" fmla="*/ 129 h 135"/>
                <a:gd name="T16" fmla="*/ 63 w 135"/>
                <a:gd name="T17" fmla="*/ 129 h 135"/>
                <a:gd name="T18" fmla="*/ 34 w 135"/>
                <a:gd name="T19" fmla="*/ 100 h 135"/>
                <a:gd name="T20" fmla="*/ 6 w 135"/>
                <a:gd name="T21" fmla="*/ 72 h 135"/>
                <a:gd name="T22" fmla="*/ 6 w 135"/>
                <a:gd name="T23" fmla="*/ 9 h 135"/>
                <a:gd name="T24" fmla="*/ 8 w 135"/>
                <a:gd name="T25" fmla="*/ 8 h 135"/>
                <a:gd name="T26" fmla="*/ 8 w 135"/>
                <a:gd name="T27" fmla="*/ 2 h 135"/>
                <a:gd name="T28" fmla="*/ 2 w 135"/>
                <a:gd name="T29" fmla="*/ 2 h 135"/>
                <a:gd name="T30" fmla="*/ 2 w 135"/>
                <a:gd name="T31" fmla="*/ 8 h 135"/>
                <a:gd name="T32" fmla="*/ 4 w 135"/>
                <a:gd name="T33" fmla="*/ 9 h 135"/>
                <a:gd name="T34" fmla="*/ 4 w 135"/>
                <a:gd name="T35" fmla="*/ 74 h 135"/>
                <a:gd name="T36" fmla="*/ 32 w 135"/>
                <a:gd name="T37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5">
                  <a:moveTo>
                    <a:pt x="32" y="102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7" y="132"/>
                    <a:pt x="127" y="133"/>
                    <a:pt x="127" y="133"/>
                  </a:cubicBezTo>
                  <a:cubicBezTo>
                    <a:pt x="129" y="135"/>
                    <a:pt x="132" y="135"/>
                    <a:pt x="133" y="133"/>
                  </a:cubicBezTo>
                  <a:cubicBezTo>
                    <a:pt x="135" y="131"/>
                    <a:pt x="135" y="129"/>
                    <a:pt x="133" y="127"/>
                  </a:cubicBezTo>
                  <a:cubicBezTo>
                    <a:pt x="132" y="125"/>
                    <a:pt x="129" y="125"/>
                    <a:pt x="127" y="127"/>
                  </a:cubicBezTo>
                  <a:cubicBezTo>
                    <a:pt x="127" y="127"/>
                    <a:pt x="127" y="128"/>
                    <a:pt x="12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74"/>
                    <a:pt x="4" y="74"/>
                    <a:pt x="4" y="74"/>
                  </a:cubicBezTo>
                  <a:lnTo>
                    <a:pt x="3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91"/>
            <p:cNvSpPr>
              <a:spLocks/>
            </p:cNvSpPr>
            <p:nvPr/>
          </p:nvSpPr>
          <p:spPr bwMode="auto">
            <a:xfrm>
              <a:off x="9753600" y="2144713"/>
              <a:ext cx="280988" cy="103188"/>
            </a:xfrm>
            <a:custGeom>
              <a:avLst/>
              <a:gdLst>
                <a:gd name="T0" fmla="*/ 79 w 88"/>
                <a:gd name="T1" fmla="*/ 26 h 32"/>
                <a:gd name="T2" fmla="*/ 80 w 88"/>
                <a:gd name="T3" fmla="*/ 31 h 32"/>
                <a:gd name="T4" fmla="*/ 86 w 88"/>
                <a:gd name="T5" fmla="*/ 31 h 32"/>
                <a:gd name="T6" fmla="*/ 86 w 88"/>
                <a:gd name="T7" fmla="*/ 25 h 32"/>
                <a:gd name="T8" fmla="*/ 81 w 88"/>
                <a:gd name="T9" fmla="*/ 24 h 32"/>
                <a:gd name="T10" fmla="*/ 58 w 88"/>
                <a:gd name="T11" fmla="*/ 0 h 32"/>
                <a:gd name="T12" fmla="*/ 0 w 88"/>
                <a:gd name="T13" fmla="*/ 0 h 32"/>
                <a:gd name="T14" fmla="*/ 0 w 88"/>
                <a:gd name="T15" fmla="*/ 3 h 32"/>
                <a:gd name="T16" fmla="*/ 56 w 88"/>
                <a:gd name="T17" fmla="*/ 3 h 32"/>
                <a:gd name="T18" fmla="*/ 79 w 88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2">
                  <a:moveTo>
                    <a:pt x="79" y="26"/>
                  </a:moveTo>
                  <a:cubicBezTo>
                    <a:pt x="78" y="27"/>
                    <a:pt x="79" y="29"/>
                    <a:pt x="80" y="31"/>
                  </a:cubicBezTo>
                  <a:cubicBezTo>
                    <a:pt x="81" y="32"/>
                    <a:pt x="84" y="32"/>
                    <a:pt x="86" y="31"/>
                  </a:cubicBezTo>
                  <a:cubicBezTo>
                    <a:pt x="88" y="29"/>
                    <a:pt x="88" y="26"/>
                    <a:pt x="86" y="25"/>
                  </a:cubicBezTo>
                  <a:cubicBezTo>
                    <a:pt x="85" y="23"/>
                    <a:pt x="83" y="23"/>
                    <a:pt x="81" y="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6" y="3"/>
                    <a:pt x="56" y="3"/>
                    <a:pt x="56" y="3"/>
                  </a:cubicBezTo>
                  <a:lnTo>
                    <a:pt x="7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92"/>
            <p:cNvSpPr>
              <a:spLocks/>
            </p:cNvSpPr>
            <p:nvPr/>
          </p:nvSpPr>
          <p:spPr bwMode="auto">
            <a:xfrm>
              <a:off x="9753600" y="2182813"/>
              <a:ext cx="319088" cy="155575"/>
            </a:xfrm>
            <a:custGeom>
              <a:avLst/>
              <a:gdLst>
                <a:gd name="T0" fmla="*/ 91 w 100"/>
                <a:gd name="T1" fmla="*/ 42 h 48"/>
                <a:gd name="T2" fmla="*/ 92 w 100"/>
                <a:gd name="T3" fmla="*/ 47 h 48"/>
                <a:gd name="T4" fmla="*/ 98 w 100"/>
                <a:gd name="T5" fmla="*/ 47 h 48"/>
                <a:gd name="T6" fmla="*/ 98 w 100"/>
                <a:gd name="T7" fmla="*/ 41 h 48"/>
                <a:gd name="T8" fmla="*/ 93 w 100"/>
                <a:gd name="T9" fmla="*/ 40 h 48"/>
                <a:gd name="T10" fmla="*/ 53 w 100"/>
                <a:gd name="T11" fmla="*/ 0 h 48"/>
                <a:gd name="T12" fmla="*/ 0 w 100"/>
                <a:gd name="T13" fmla="*/ 0 h 48"/>
                <a:gd name="T14" fmla="*/ 0 w 100"/>
                <a:gd name="T15" fmla="*/ 3 h 48"/>
                <a:gd name="T16" fmla="*/ 52 w 100"/>
                <a:gd name="T17" fmla="*/ 3 h 48"/>
                <a:gd name="T18" fmla="*/ 91 w 100"/>
                <a:gd name="T1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8">
                  <a:moveTo>
                    <a:pt x="91" y="42"/>
                  </a:moveTo>
                  <a:cubicBezTo>
                    <a:pt x="90" y="44"/>
                    <a:pt x="91" y="45"/>
                    <a:pt x="92" y="47"/>
                  </a:cubicBezTo>
                  <a:cubicBezTo>
                    <a:pt x="94" y="48"/>
                    <a:pt x="96" y="48"/>
                    <a:pt x="98" y="47"/>
                  </a:cubicBezTo>
                  <a:cubicBezTo>
                    <a:pt x="100" y="45"/>
                    <a:pt x="100" y="42"/>
                    <a:pt x="98" y="41"/>
                  </a:cubicBezTo>
                  <a:cubicBezTo>
                    <a:pt x="97" y="39"/>
                    <a:pt x="95" y="39"/>
                    <a:pt x="93" y="4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9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93"/>
            <p:cNvSpPr>
              <a:spLocks/>
            </p:cNvSpPr>
            <p:nvPr/>
          </p:nvSpPr>
          <p:spPr bwMode="auto">
            <a:xfrm>
              <a:off x="10875963" y="1938338"/>
              <a:ext cx="909638" cy="917575"/>
            </a:xfrm>
            <a:custGeom>
              <a:avLst/>
              <a:gdLst>
                <a:gd name="T0" fmla="*/ 283 w 284"/>
                <a:gd name="T1" fmla="*/ 277 h 284"/>
                <a:gd name="T2" fmla="*/ 278 w 284"/>
                <a:gd name="T3" fmla="*/ 276 h 284"/>
                <a:gd name="T4" fmla="*/ 258 w 284"/>
                <a:gd name="T5" fmla="*/ 256 h 284"/>
                <a:gd name="T6" fmla="*/ 180 w 284"/>
                <a:gd name="T7" fmla="*/ 256 h 284"/>
                <a:gd name="T8" fmla="*/ 104 w 284"/>
                <a:gd name="T9" fmla="*/ 180 h 284"/>
                <a:gd name="T10" fmla="*/ 28 w 284"/>
                <a:gd name="T11" fmla="*/ 104 h 284"/>
                <a:gd name="T12" fmla="*/ 28 w 284"/>
                <a:gd name="T13" fmla="*/ 26 h 284"/>
                <a:gd name="T14" fmla="*/ 8 w 284"/>
                <a:gd name="T15" fmla="*/ 6 h 284"/>
                <a:gd name="T16" fmla="*/ 7 w 284"/>
                <a:gd name="T17" fmla="*/ 1 h 284"/>
                <a:gd name="T18" fmla="*/ 1 w 284"/>
                <a:gd name="T19" fmla="*/ 1 h 284"/>
                <a:gd name="T20" fmla="*/ 1 w 284"/>
                <a:gd name="T21" fmla="*/ 7 h 284"/>
                <a:gd name="T22" fmla="*/ 6 w 284"/>
                <a:gd name="T23" fmla="*/ 8 h 284"/>
                <a:gd name="T24" fmla="*/ 25 w 284"/>
                <a:gd name="T25" fmla="*/ 27 h 284"/>
                <a:gd name="T26" fmla="*/ 25 w 284"/>
                <a:gd name="T27" fmla="*/ 105 h 284"/>
                <a:gd name="T28" fmla="*/ 102 w 284"/>
                <a:gd name="T29" fmla="*/ 182 h 284"/>
                <a:gd name="T30" fmla="*/ 178 w 284"/>
                <a:gd name="T31" fmla="*/ 259 h 284"/>
                <a:gd name="T32" fmla="*/ 257 w 284"/>
                <a:gd name="T33" fmla="*/ 259 h 284"/>
                <a:gd name="T34" fmla="*/ 276 w 284"/>
                <a:gd name="T35" fmla="*/ 278 h 284"/>
                <a:gd name="T36" fmla="*/ 277 w 284"/>
                <a:gd name="T37" fmla="*/ 283 h 284"/>
                <a:gd name="T38" fmla="*/ 283 w 284"/>
                <a:gd name="T39" fmla="*/ 283 h 284"/>
                <a:gd name="T40" fmla="*/ 283 w 284"/>
                <a:gd name="T41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284">
                  <a:moveTo>
                    <a:pt x="283" y="277"/>
                  </a:moveTo>
                  <a:cubicBezTo>
                    <a:pt x="281" y="275"/>
                    <a:pt x="279" y="275"/>
                    <a:pt x="278" y="276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57" y="259"/>
                    <a:pt x="257" y="259"/>
                    <a:pt x="257" y="259"/>
                  </a:cubicBezTo>
                  <a:cubicBezTo>
                    <a:pt x="276" y="278"/>
                    <a:pt x="276" y="278"/>
                    <a:pt x="276" y="278"/>
                  </a:cubicBezTo>
                  <a:cubicBezTo>
                    <a:pt x="275" y="279"/>
                    <a:pt x="275" y="281"/>
                    <a:pt x="277" y="283"/>
                  </a:cubicBezTo>
                  <a:cubicBezTo>
                    <a:pt x="278" y="284"/>
                    <a:pt x="281" y="284"/>
                    <a:pt x="283" y="283"/>
                  </a:cubicBezTo>
                  <a:cubicBezTo>
                    <a:pt x="284" y="281"/>
                    <a:pt x="284" y="278"/>
                    <a:pt x="283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105"/>
            <p:cNvSpPr>
              <a:spLocks/>
            </p:cNvSpPr>
            <p:nvPr/>
          </p:nvSpPr>
          <p:spPr bwMode="auto">
            <a:xfrm>
              <a:off x="9753600" y="2484438"/>
              <a:ext cx="352425" cy="112713"/>
            </a:xfrm>
            <a:custGeom>
              <a:avLst/>
              <a:gdLst>
                <a:gd name="T0" fmla="*/ 104 w 110"/>
                <a:gd name="T1" fmla="*/ 9 h 35"/>
                <a:gd name="T2" fmla="*/ 109 w 110"/>
                <a:gd name="T3" fmla="*/ 8 h 35"/>
                <a:gd name="T4" fmla="*/ 109 w 110"/>
                <a:gd name="T5" fmla="*/ 2 h 35"/>
                <a:gd name="T6" fmla="*/ 103 w 110"/>
                <a:gd name="T7" fmla="*/ 2 h 35"/>
                <a:gd name="T8" fmla="*/ 102 w 110"/>
                <a:gd name="T9" fmla="*/ 7 h 35"/>
                <a:gd name="T10" fmla="*/ 77 w 110"/>
                <a:gd name="T11" fmla="*/ 32 h 35"/>
                <a:gd name="T12" fmla="*/ 0 w 110"/>
                <a:gd name="T13" fmla="*/ 32 h 35"/>
                <a:gd name="T14" fmla="*/ 0 w 110"/>
                <a:gd name="T15" fmla="*/ 35 h 35"/>
                <a:gd name="T16" fmla="*/ 78 w 110"/>
                <a:gd name="T17" fmla="*/ 35 h 35"/>
                <a:gd name="T18" fmla="*/ 104 w 110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5">
                  <a:moveTo>
                    <a:pt x="104" y="9"/>
                  </a:moveTo>
                  <a:cubicBezTo>
                    <a:pt x="105" y="9"/>
                    <a:pt x="107" y="9"/>
                    <a:pt x="109" y="8"/>
                  </a:cubicBezTo>
                  <a:cubicBezTo>
                    <a:pt x="110" y="6"/>
                    <a:pt x="110" y="4"/>
                    <a:pt x="109" y="2"/>
                  </a:cubicBezTo>
                  <a:cubicBezTo>
                    <a:pt x="107" y="0"/>
                    <a:pt x="104" y="0"/>
                    <a:pt x="103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106"/>
            <p:cNvSpPr>
              <a:spLocks/>
            </p:cNvSpPr>
            <p:nvPr/>
          </p:nvSpPr>
          <p:spPr bwMode="auto">
            <a:xfrm>
              <a:off x="9753600" y="2432050"/>
              <a:ext cx="352425" cy="125413"/>
            </a:xfrm>
            <a:custGeom>
              <a:avLst/>
              <a:gdLst>
                <a:gd name="T0" fmla="*/ 104 w 110"/>
                <a:gd name="T1" fmla="*/ 9 h 39"/>
                <a:gd name="T2" fmla="*/ 108 w 110"/>
                <a:gd name="T3" fmla="*/ 8 h 39"/>
                <a:gd name="T4" fmla="*/ 108 w 110"/>
                <a:gd name="T5" fmla="*/ 2 h 39"/>
                <a:gd name="T6" fmla="*/ 102 w 110"/>
                <a:gd name="T7" fmla="*/ 2 h 39"/>
                <a:gd name="T8" fmla="*/ 102 w 110"/>
                <a:gd name="T9" fmla="*/ 7 h 39"/>
                <a:gd name="T10" fmla="*/ 72 w 110"/>
                <a:gd name="T11" fmla="*/ 36 h 39"/>
                <a:gd name="T12" fmla="*/ 0 w 110"/>
                <a:gd name="T13" fmla="*/ 36 h 39"/>
                <a:gd name="T14" fmla="*/ 0 w 110"/>
                <a:gd name="T15" fmla="*/ 39 h 39"/>
                <a:gd name="T16" fmla="*/ 73 w 110"/>
                <a:gd name="T17" fmla="*/ 39 h 39"/>
                <a:gd name="T18" fmla="*/ 104 w 110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9">
                  <a:moveTo>
                    <a:pt x="104" y="9"/>
                  </a:moveTo>
                  <a:cubicBezTo>
                    <a:pt x="105" y="10"/>
                    <a:pt x="107" y="9"/>
                    <a:pt x="108" y="8"/>
                  </a:cubicBezTo>
                  <a:cubicBezTo>
                    <a:pt x="110" y="6"/>
                    <a:pt x="110" y="4"/>
                    <a:pt x="108" y="2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73" y="39"/>
                    <a:pt x="73" y="39"/>
                    <a:pt x="73" y="39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107"/>
            <p:cNvSpPr>
              <a:spLocks/>
            </p:cNvSpPr>
            <p:nvPr/>
          </p:nvSpPr>
          <p:spPr bwMode="auto">
            <a:xfrm>
              <a:off x="9753600" y="2432050"/>
              <a:ext cx="300038" cy="90488"/>
            </a:xfrm>
            <a:custGeom>
              <a:avLst/>
              <a:gdLst>
                <a:gd name="T0" fmla="*/ 88 w 94"/>
                <a:gd name="T1" fmla="*/ 9 h 28"/>
                <a:gd name="T2" fmla="*/ 93 w 94"/>
                <a:gd name="T3" fmla="*/ 8 h 28"/>
                <a:gd name="T4" fmla="*/ 93 w 94"/>
                <a:gd name="T5" fmla="*/ 2 h 28"/>
                <a:gd name="T6" fmla="*/ 87 w 94"/>
                <a:gd name="T7" fmla="*/ 2 h 28"/>
                <a:gd name="T8" fmla="*/ 86 w 94"/>
                <a:gd name="T9" fmla="*/ 7 h 28"/>
                <a:gd name="T10" fmla="*/ 67 w 94"/>
                <a:gd name="T11" fmla="*/ 25 h 28"/>
                <a:gd name="T12" fmla="*/ 0 w 94"/>
                <a:gd name="T13" fmla="*/ 25 h 28"/>
                <a:gd name="T14" fmla="*/ 0 w 94"/>
                <a:gd name="T15" fmla="*/ 28 h 28"/>
                <a:gd name="T16" fmla="*/ 69 w 94"/>
                <a:gd name="T17" fmla="*/ 28 h 28"/>
                <a:gd name="T18" fmla="*/ 88 w 94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8">
                  <a:moveTo>
                    <a:pt x="88" y="9"/>
                  </a:moveTo>
                  <a:cubicBezTo>
                    <a:pt x="89" y="9"/>
                    <a:pt x="91" y="9"/>
                    <a:pt x="93" y="8"/>
                  </a:cubicBezTo>
                  <a:cubicBezTo>
                    <a:pt x="94" y="6"/>
                    <a:pt x="94" y="3"/>
                    <a:pt x="93" y="2"/>
                  </a:cubicBezTo>
                  <a:cubicBezTo>
                    <a:pt x="91" y="0"/>
                    <a:pt x="88" y="0"/>
                    <a:pt x="87" y="2"/>
                  </a:cubicBezTo>
                  <a:cubicBezTo>
                    <a:pt x="85" y="3"/>
                    <a:pt x="85" y="5"/>
                    <a:pt x="86" y="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8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108"/>
            <p:cNvSpPr>
              <a:spLocks/>
            </p:cNvSpPr>
            <p:nvPr/>
          </p:nvSpPr>
          <p:spPr bwMode="auto">
            <a:xfrm>
              <a:off x="9753600" y="2687638"/>
              <a:ext cx="150813" cy="31750"/>
            </a:xfrm>
            <a:custGeom>
              <a:avLst/>
              <a:gdLst>
                <a:gd name="T0" fmla="*/ 39 w 47"/>
                <a:gd name="T1" fmla="*/ 8 h 10"/>
                <a:gd name="T2" fmla="*/ 45 w 47"/>
                <a:gd name="T3" fmla="*/ 8 h 10"/>
                <a:gd name="T4" fmla="*/ 45 w 47"/>
                <a:gd name="T5" fmla="*/ 2 h 10"/>
                <a:gd name="T6" fmla="*/ 39 w 47"/>
                <a:gd name="T7" fmla="*/ 2 h 10"/>
                <a:gd name="T8" fmla="*/ 38 w 47"/>
                <a:gd name="T9" fmla="*/ 4 h 10"/>
                <a:gd name="T10" fmla="*/ 0 w 47"/>
                <a:gd name="T11" fmla="*/ 4 h 10"/>
                <a:gd name="T12" fmla="*/ 0 w 47"/>
                <a:gd name="T13" fmla="*/ 6 h 10"/>
                <a:gd name="T14" fmla="*/ 38 w 47"/>
                <a:gd name="T15" fmla="*/ 6 h 10"/>
                <a:gd name="T16" fmla="*/ 39 w 4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0">
                  <a:moveTo>
                    <a:pt x="39" y="8"/>
                  </a:moveTo>
                  <a:cubicBezTo>
                    <a:pt x="41" y="10"/>
                    <a:pt x="44" y="10"/>
                    <a:pt x="45" y="8"/>
                  </a:cubicBezTo>
                  <a:cubicBezTo>
                    <a:pt x="47" y="6"/>
                    <a:pt x="47" y="4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2"/>
                    <a:pt x="39" y="3"/>
                    <a:pt x="3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7"/>
                    <a:pt x="39" y="8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9753600" y="2109788"/>
              <a:ext cx="371475" cy="177800"/>
            </a:xfrm>
            <a:custGeom>
              <a:avLst/>
              <a:gdLst>
                <a:gd name="T0" fmla="*/ 107 w 116"/>
                <a:gd name="T1" fmla="*/ 49 h 55"/>
                <a:gd name="T2" fmla="*/ 108 w 116"/>
                <a:gd name="T3" fmla="*/ 54 h 55"/>
                <a:gd name="T4" fmla="*/ 114 w 116"/>
                <a:gd name="T5" fmla="*/ 54 h 55"/>
                <a:gd name="T6" fmla="*/ 114 w 116"/>
                <a:gd name="T7" fmla="*/ 48 h 55"/>
                <a:gd name="T8" fmla="*/ 109 w 116"/>
                <a:gd name="T9" fmla="*/ 47 h 55"/>
                <a:gd name="T10" fmla="*/ 62 w 116"/>
                <a:gd name="T11" fmla="*/ 0 h 55"/>
                <a:gd name="T12" fmla="*/ 0 w 116"/>
                <a:gd name="T13" fmla="*/ 0 h 55"/>
                <a:gd name="T14" fmla="*/ 0 w 116"/>
                <a:gd name="T15" fmla="*/ 3 h 55"/>
                <a:gd name="T16" fmla="*/ 61 w 116"/>
                <a:gd name="T17" fmla="*/ 3 h 55"/>
                <a:gd name="T18" fmla="*/ 107 w 116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55">
                  <a:moveTo>
                    <a:pt x="107" y="49"/>
                  </a:moveTo>
                  <a:cubicBezTo>
                    <a:pt x="106" y="50"/>
                    <a:pt x="107" y="52"/>
                    <a:pt x="108" y="54"/>
                  </a:cubicBezTo>
                  <a:cubicBezTo>
                    <a:pt x="110" y="55"/>
                    <a:pt x="112" y="55"/>
                    <a:pt x="114" y="54"/>
                  </a:cubicBezTo>
                  <a:cubicBezTo>
                    <a:pt x="116" y="52"/>
                    <a:pt x="116" y="49"/>
                    <a:pt x="114" y="48"/>
                  </a:cubicBezTo>
                  <a:cubicBezTo>
                    <a:pt x="113" y="46"/>
                    <a:pt x="111" y="46"/>
                    <a:pt x="109" y="4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1" y="3"/>
                    <a:pt x="61" y="3"/>
                    <a:pt x="61" y="3"/>
                  </a:cubicBezTo>
                  <a:lnTo>
                    <a:pt x="10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10434638" y="2713038"/>
              <a:ext cx="585788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8 h 183"/>
                <a:gd name="T8" fmla="*/ 90 w 183"/>
                <a:gd name="T9" fmla="*/ 92 h 183"/>
                <a:gd name="T10" fmla="*/ 175 w 183"/>
                <a:gd name="T11" fmla="*/ 176 h 183"/>
                <a:gd name="T12" fmla="*/ 175 w 183"/>
                <a:gd name="T13" fmla="*/ 181 h 183"/>
                <a:gd name="T14" fmla="*/ 181 w 183"/>
                <a:gd name="T15" fmla="*/ 181 h 183"/>
                <a:gd name="T16" fmla="*/ 181 w 183"/>
                <a:gd name="T17" fmla="*/ 175 h 183"/>
                <a:gd name="T18" fmla="*/ 177 w 183"/>
                <a:gd name="T19" fmla="*/ 174 h 183"/>
                <a:gd name="T20" fmla="*/ 92 w 183"/>
                <a:gd name="T21" fmla="*/ 90 h 183"/>
                <a:gd name="T22" fmla="*/ 9 w 183"/>
                <a:gd name="T23" fmla="*/ 6 h 183"/>
                <a:gd name="T24" fmla="*/ 8 w 183"/>
                <a:gd name="T25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10383838" y="2713038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8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6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89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10333038" y="2765425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9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7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90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9753600" y="2616200"/>
              <a:ext cx="230188" cy="28575"/>
            </a:xfrm>
            <a:custGeom>
              <a:avLst/>
              <a:gdLst>
                <a:gd name="T0" fmla="*/ 65 w 72"/>
                <a:gd name="T1" fmla="*/ 7 h 9"/>
                <a:gd name="T2" fmla="*/ 71 w 72"/>
                <a:gd name="T3" fmla="*/ 7 h 9"/>
                <a:gd name="T4" fmla="*/ 71 w 72"/>
                <a:gd name="T5" fmla="*/ 1 h 9"/>
                <a:gd name="T6" fmla="*/ 65 w 72"/>
                <a:gd name="T7" fmla="*/ 1 h 9"/>
                <a:gd name="T8" fmla="*/ 64 w 72"/>
                <a:gd name="T9" fmla="*/ 3 h 9"/>
                <a:gd name="T10" fmla="*/ 0 w 72"/>
                <a:gd name="T11" fmla="*/ 3 h 9"/>
                <a:gd name="T12" fmla="*/ 0 w 72"/>
                <a:gd name="T13" fmla="*/ 6 h 9"/>
                <a:gd name="T14" fmla="*/ 64 w 72"/>
                <a:gd name="T15" fmla="*/ 6 h 9"/>
                <a:gd name="T16" fmla="*/ 65 w 7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">
                  <a:moveTo>
                    <a:pt x="65" y="7"/>
                  </a:moveTo>
                  <a:cubicBezTo>
                    <a:pt x="66" y="9"/>
                    <a:pt x="69" y="9"/>
                    <a:pt x="71" y="7"/>
                  </a:cubicBezTo>
                  <a:cubicBezTo>
                    <a:pt x="72" y="6"/>
                    <a:pt x="72" y="3"/>
                    <a:pt x="71" y="1"/>
                  </a:cubicBezTo>
                  <a:cubicBezTo>
                    <a:pt x="69" y="0"/>
                    <a:pt x="66" y="0"/>
                    <a:pt x="65" y="1"/>
                  </a:cubicBezTo>
                  <a:cubicBezTo>
                    <a:pt x="64" y="2"/>
                    <a:pt x="64" y="2"/>
                    <a:pt x="6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9753600" y="2651125"/>
              <a:ext cx="201613" cy="30163"/>
            </a:xfrm>
            <a:custGeom>
              <a:avLst/>
              <a:gdLst>
                <a:gd name="T0" fmla="*/ 55 w 63"/>
                <a:gd name="T1" fmla="*/ 8 h 9"/>
                <a:gd name="T2" fmla="*/ 61 w 63"/>
                <a:gd name="T3" fmla="*/ 8 h 9"/>
                <a:gd name="T4" fmla="*/ 61 w 63"/>
                <a:gd name="T5" fmla="*/ 2 h 9"/>
                <a:gd name="T6" fmla="*/ 55 w 63"/>
                <a:gd name="T7" fmla="*/ 2 h 9"/>
                <a:gd name="T8" fmla="*/ 54 w 63"/>
                <a:gd name="T9" fmla="*/ 3 h 9"/>
                <a:gd name="T10" fmla="*/ 0 w 63"/>
                <a:gd name="T11" fmla="*/ 3 h 9"/>
                <a:gd name="T12" fmla="*/ 0 w 63"/>
                <a:gd name="T13" fmla="*/ 6 h 9"/>
                <a:gd name="T14" fmla="*/ 54 w 63"/>
                <a:gd name="T15" fmla="*/ 6 h 9"/>
                <a:gd name="T16" fmla="*/ 55 w 63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9">
                  <a:moveTo>
                    <a:pt x="55" y="8"/>
                  </a:moveTo>
                  <a:cubicBezTo>
                    <a:pt x="57" y="9"/>
                    <a:pt x="60" y="9"/>
                    <a:pt x="61" y="8"/>
                  </a:cubicBezTo>
                  <a:cubicBezTo>
                    <a:pt x="63" y="6"/>
                    <a:pt x="63" y="3"/>
                    <a:pt x="61" y="2"/>
                  </a:cubicBezTo>
                  <a:cubicBezTo>
                    <a:pt x="60" y="0"/>
                    <a:pt x="57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5" y="7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9753600" y="2374900"/>
              <a:ext cx="150813" cy="28575"/>
            </a:xfrm>
            <a:custGeom>
              <a:avLst/>
              <a:gdLst>
                <a:gd name="T0" fmla="*/ 39 w 47"/>
                <a:gd name="T1" fmla="*/ 7 h 9"/>
                <a:gd name="T2" fmla="*/ 45 w 47"/>
                <a:gd name="T3" fmla="*/ 7 h 9"/>
                <a:gd name="T4" fmla="*/ 45 w 47"/>
                <a:gd name="T5" fmla="*/ 1 h 9"/>
                <a:gd name="T6" fmla="*/ 39 w 47"/>
                <a:gd name="T7" fmla="*/ 1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7"/>
                  </a:moveTo>
                  <a:cubicBezTo>
                    <a:pt x="41" y="9"/>
                    <a:pt x="43" y="9"/>
                    <a:pt x="45" y="7"/>
                  </a:cubicBezTo>
                  <a:cubicBezTo>
                    <a:pt x="47" y="6"/>
                    <a:pt x="47" y="3"/>
                    <a:pt x="45" y="1"/>
                  </a:cubicBezTo>
                  <a:cubicBezTo>
                    <a:pt x="43" y="0"/>
                    <a:pt x="41" y="0"/>
                    <a:pt x="39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9753600" y="2335213"/>
              <a:ext cx="95250" cy="31750"/>
            </a:xfrm>
            <a:custGeom>
              <a:avLst/>
              <a:gdLst>
                <a:gd name="T0" fmla="*/ 22 w 30"/>
                <a:gd name="T1" fmla="*/ 8 h 10"/>
                <a:gd name="T2" fmla="*/ 28 w 30"/>
                <a:gd name="T3" fmla="*/ 8 h 10"/>
                <a:gd name="T4" fmla="*/ 28 w 30"/>
                <a:gd name="T5" fmla="*/ 2 h 10"/>
                <a:gd name="T6" fmla="*/ 22 w 30"/>
                <a:gd name="T7" fmla="*/ 2 h 10"/>
                <a:gd name="T8" fmla="*/ 21 w 30"/>
                <a:gd name="T9" fmla="*/ 3 h 10"/>
                <a:gd name="T10" fmla="*/ 0 w 30"/>
                <a:gd name="T11" fmla="*/ 3 h 10"/>
                <a:gd name="T12" fmla="*/ 0 w 30"/>
                <a:gd name="T13" fmla="*/ 6 h 10"/>
                <a:gd name="T14" fmla="*/ 21 w 30"/>
                <a:gd name="T15" fmla="*/ 6 h 10"/>
                <a:gd name="T16" fmla="*/ 22 w 3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0">
                  <a:moveTo>
                    <a:pt x="22" y="8"/>
                  </a:moveTo>
                  <a:cubicBezTo>
                    <a:pt x="24" y="10"/>
                    <a:pt x="26" y="10"/>
                    <a:pt x="28" y="8"/>
                  </a:cubicBezTo>
                  <a:cubicBezTo>
                    <a:pt x="30" y="6"/>
                    <a:pt x="30" y="4"/>
                    <a:pt x="28" y="2"/>
                  </a:cubicBezTo>
                  <a:cubicBezTo>
                    <a:pt x="26" y="0"/>
                    <a:pt x="24" y="0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9753600" y="2300288"/>
              <a:ext cx="150813" cy="28575"/>
            </a:xfrm>
            <a:custGeom>
              <a:avLst/>
              <a:gdLst>
                <a:gd name="T0" fmla="*/ 39 w 47"/>
                <a:gd name="T1" fmla="*/ 8 h 9"/>
                <a:gd name="T2" fmla="*/ 45 w 47"/>
                <a:gd name="T3" fmla="*/ 8 h 9"/>
                <a:gd name="T4" fmla="*/ 45 w 47"/>
                <a:gd name="T5" fmla="*/ 2 h 9"/>
                <a:gd name="T6" fmla="*/ 39 w 47"/>
                <a:gd name="T7" fmla="*/ 2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8"/>
                  </a:moveTo>
                  <a:cubicBezTo>
                    <a:pt x="41" y="9"/>
                    <a:pt x="43" y="9"/>
                    <a:pt x="45" y="8"/>
                  </a:cubicBezTo>
                  <a:cubicBezTo>
                    <a:pt x="47" y="6"/>
                    <a:pt x="47" y="3"/>
                    <a:pt x="45" y="2"/>
                  </a:cubicBezTo>
                  <a:cubicBezTo>
                    <a:pt x="43" y="0"/>
                    <a:pt x="41" y="0"/>
                    <a:pt x="39" y="2"/>
                  </a:cubicBezTo>
                  <a:cubicBezTo>
                    <a:pt x="38" y="2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9753600" y="2862263"/>
              <a:ext cx="31750" cy="171450"/>
            </a:xfrm>
            <a:custGeom>
              <a:avLst/>
              <a:gdLst>
                <a:gd name="T0" fmla="*/ 4 w 10"/>
                <a:gd name="T1" fmla="*/ 45 h 53"/>
                <a:gd name="T2" fmla="*/ 3 w 10"/>
                <a:gd name="T3" fmla="*/ 46 h 53"/>
                <a:gd name="T4" fmla="*/ 3 w 10"/>
                <a:gd name="T5" fmla="*/ 52 h 53"/>
                <a:gd name="T6" fmla="*/ 9 w 10"/>
                <a:gd name="T7" fmla="*/ 52 h 53"/>
                <a:gd name="T8" fmla="*/ 9 w 10"/>
                <a:gd name="T9" fmla="*/ 46 h 53"/>
                <a:gd name="T10" fmla="*/ 7 w 10"/>
                <a:gd name="T11" fmla="*/ 45 h 53"/>
                <a:gd name="T12" fmla="*/ 7 w 10"/>
                <a:gd name="T13" fmla="*/ 7 h 53"/>
                <a:gd name="T14" fmla="*/ 0 w 10"/>
                <a:gd name="T15" fmla="*/ 0 h 53"/>
                <a:gd name="T16" fmla="*/ 0 w 10"/>
                <a:gd name="T17" fmla="*/ 4 h 53"/>
                <a:gd name="T18" fmla="*/ 4 w 10"/>
                <a:gd name="T19" fmla="*/ 9 h 53"/>
                <a:gd name="T20" fmla="*/ 4 w 10"/>
                <a:gd name="T2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3">
                  <a:moveTo>
                    <a:pt x="4" y="45"/>
                  </a:moveTo>
                  <a:cubicBezTo>
                    <a:pt x="4" y="45"/>
                    <a:pt x="3" y="45"/>
                    <a:pt x="3" y="46"/>
                  </a:cubicBezTo>
                  <a:cubicBezTo>
                    <a:pt x="1" y="47"/>
                    <a:pt x="1" y="50"/>
                    <a:pt x="3" y="52"/>
                  </a:cubicBezTo>
                  <a:cubicBezTo>
                    <a:pt x="4" y="53"/>
                    <a:pt x="7" y="53"/>
                    <a:pt x="9" y="52"/>
                  </a:cubicBezTo>
                  <a:cubicBezTo>
                    <a:pt x="10" y="50"/>
                    <a:pt x="10" y="47"/>
                    <a:pt x="9" y="46"/>
                  </a:cubicBezTo>
                  <a:cubicBezTo>
                    <a:pt x="8" y="45"/>
                    <a:pt x="8" y="45"/>
                    <a:pt x="7" y="4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147"/>
            <p:cNvSpPr>
              <a:spLocks/>
            </p:cNvSpPr>
            <p:nvPr/>
          </p:nvSpPr>
          <p:spPr bwMode="auto">
            <a:xfrm>
              <a:off x="11033125" y="2076450"/>
              <a:ext cx="28575" cy="193675"/>
            </a:xfrm>
            <a:custGeom>
              <a:avLst/>
              <a:gdLst>
                <a:gd name="T0" fmla="*/ 7 w 9"/>
                <a:gd name="T1" fmla="*/ 1 h 60"/>
                <a:gd name="T2" fmla="*/ 1 w 9"/>
                <a:gd name="T3" fmla="*/ 1 h 60"/>
                <a:gd name="T4" fmla="*/ 1 w 9"/>
                <a:gd name="T5" fmla="*/ 7 h 60"/>
                <a:gd name="T6" fmla="*/ 3 w 9"/>
                <a:gd name="T7" fmla="*/ 8 h 60"/>
                <a:gd name="T8" fmla="*/ 3 w 9"/>
                <a:gd name="T9" fmla="*/ 51 h 60"/>
                <a:gd name="T10" fmla="*/ 1 w 9"/>
                <a:gd name="T11" fmla="*/ 52 h 60"/>
                <a:gd name="T12" fmla="*/ 1 w 9"/>
                <a:gd name="T13" fmla="*/ 58 h 60"/>
                <a:gd name="T14" fmla="*/ 7 w 9"/>
                <a:gd name="T15" fmla="*/ 58 h 60"/>
                <a:gd name="T16" fmla="*/ 7 w 9"/>
                <a:gd name="T17" fmla="*/ 52 h 60"/>
                <a:gd name="T18" fmla="*/ 6 w 9"/>
                <a:gd name="T19" fmla="*/ 51 h 60"/>
                <a:gd name="T20" fmla="*/ 6 w 9"/>
                <a:gd name="T21" fmla="*/ 8 h 60"/>
                <a:gd name="T22" fmla="*/ 7 w 9"/>
                <a:gd name="T23" fmla="*/ 7 h 60"/>
                <a:gd name="T24" fmla="*/ 7 w 9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60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2" y="52"/>
                    <a:pt x="1" y="52"/>
                  </a:cubicBezTo>
                  <a:cubicBezTo>
                    <a:pt x="0" y="54"/>
                    <a:pt x="0" y="56"/>
                    <a:pt x="1" y="58"/>
                  </a:cubicBezTo>
                  <a:cubicBezTo>
                    <a:pt x="3" y="60"/>
                    <a:pt x="6" y="60"/>
                    <a:pt x="7" y="58"/>
                  </a:cubicBezTo>
                  <a:cubicBezTo>
                    <a:pt x="9" y="56"/>
                    <a:pt x="9" y="54"/>
                    <a:pt x="7" y="52"/>
                  </a:cubicBezTo>
                  <a:cubicBezTo>
                    <a:pt x="7" y="52"/>
                    <a:pt x="6" y="51"/>
                    <a:pt x="6" y="5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9" y="6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49"/>
            <p:cNvSpPr>
              <a:spLocks/>
            </p:cNvSpPr>
            <p:nvPr/>
          </p:nvSpPr>
          <p:spPr bwMode="auto">
            <a:xfrm>
              <a:off x="10163175" y="2916238"/>
              <a:ext cx="104775" cy="333375"/>
            </a:xfrm>
            <a:custGeom>
              <a:avLst/>
              <a:gdLst>
                <a:gd name="T0" fmla="*/ 25 w 33"/>
                <a:gd name="T1" fmla="*/ 101 h 103"/>
                <a:gd name="T2" fmla="*/ 31 w 33"/>
                <a:gd name="T3" fmla="*/ 101 h 103"/>
                <a:gd name="T4" fmla="*/ 31 w 33"/>
                <a:gd name="T5" fmla="*/ 95 h 103"/>
                <a:gd name="T6" fmla="*/ 27 w 33"/>
                <a:gd name="T7" fmla="*/ 95 h 103"/>
                <a:gd name="T8" fmla="*/ 10 w 33"/>
                <a:gd name="T9" fmla="*/ 78 h 103"/>
                <a:gd name="T10" fmla="*/ 29 w 33"/>
                <a:gd name="T11" fmla="*/ 59 h 103"/>
                <a:gd name="T12" fmla="*/ 6 w 33"/>
                <a:gd name="T13" fmla="*/ 36 h 103"/>
                <a:gd name="T14" fmla="*/ 6 w 33"/>
                <a:gd name="T15" fmla="*/ 9 h 103"/>
                <a:gd name="T16" fmla="*/ 8 w 33"/>
                <a:gd name="T17" fmla="*/ 8 h 103"/>
                <a:gd name="T18" fmla="*/ 8 w 33"/>
                <a:gd name="T19" fmla="*/ 2 h 103"/>
                <a:gd name="T20" fmla="*/ 2 w 33"/>
                <a:gd name="T21" fmla="*/ 2 h 103"/>
                <a:gd name="T22" fmla="*/ 2 w 33"/>
                <a:gd name="T23" fmla="*/ 8 h 103"/>
                <a:gd name="T24" fmla="*/ 4 w 33"/>
                <a:gd name="T25" fmla="*/ 9 h 103"/>
                <a:gd name="T26" fmla="*/ 4 w 33"/>
                <a:gd name="T27" fmla="*/ 37 h 103"/>
                <a:gd name="T28" fmla="*/ 25 w 33"/>
                <a:gd name="T29" fmla="*/ 59 h 103"/>
                <a:gd name="T30" fmla="*/ 6 w 33"/>
                <a:gd name="T31" fmla="*/ 78 h 103"/>
                <a:gd name="T32" fmla="*/ 25 w 33"/>
                <a:gd name="T33" fmla="*/ 97 h 103"/>
                <a:gd name="T34" fmla="*/ 25 w 33"/>
                <a:gd name="T35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03">
                  <a:moveTo>
                    <a:pt x="25" y="101"/>
                  </a:moveTo>
                  <a:cubicBezTo>
                    <a:pt x="27" y="103"/>
                    <a:pt x="30" y="103"/>
                    <a:pt x="31" y="101"/>
                  </a:cubicBezTo>
                  <a:cubicBezTo>
                    <a:pt x="33" y="100"/>
                    <a:pt x="33" y="97"/>
                    <a:pt x="31" y="95"/>
                  </a:cubicBezTo>
                  <a:cubicBezTo>
                    <a:pt x="30" y="94"/>
                    <a:pt x="28" y="94"/>
                    <a:pt x="27" y="95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4" y="100"/>
                    <a:pt x="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Freeform 150"/>
            <p:cNvSpPr>
              <a:spLocks/>
            </p:cNvSpPr>
            <p:nvPr/>
          </p:nvSpPr>
          <p:spPr bwMode="auto">
            <a:xfrm>
              <a:off x="10479088" y="2974975"/>
              <a:ext cx="33338" cy="187325"/>
            </a:xfrm>
            <a:custGeom>
              <a:avLst/>
              <a:gdLst>
                <a:gd name="T0" fmla="*/ 8 w 10"/>
                <a:gd name="T1" fmla="*/ 2 h 58"/>
                <a:gd name="T2" fmla="*/ 2 w 10"/>
                <a:gd name="T3" fmla="*/ 2 h 58"/>
                <a:gd name="T4" fmla="*/ 2 w 10"/>
                <a:gd name="T5" fmla="*/ 8 h 58"/>
                <a:gd name="T6" fmla="*/ 4 w 10"/>
                <a:gd name="T7" fmla="*/ 9 h 58"/>
                <a:gd name="T8" fmla="*/ 4 w 10"/>
                <a:gd name="T9" fmla="*/ 49 h 58"/>
                <a:gd name="T10" fmla="*/ 2 w 10"/>
                <a:gd name="T11" fmla="*/ 50 h 58"/>
                <a:gd name="T12" fmla="*/ 2 w 10"/>
                <a:gd name="T13" fmla="*/ 56 h 58"/>
                <a:gd name="T14" fmla="*/ 8 w 10"/>
                <a:gd name="T15" fmla="*/ 56 h 58"/>
                <a:gd name="T16" fmla="*/ 8 w 10"/>
                <a:gd name="T17" fmla="*/ 50 h 58"/>
                <a:gd name="T18" fmla="*/ 6 w 10"/>
                <a:gd name="T19" fmla="*/ 49 h 58"/>
                <a:gd name="T20" fmla="*/ 6 w 10"/>
                <a:gd name="T21" fmla="*/ 9 h 58"/>
                <a:gd name="T22" fmla="*/ 8 w 10"/>
                <a:gd name="T23" fmla="*/ 8 h 58"/>
                <a:gd name="T24" fmla="*/ 8 w 10"/>
                <a:gd name="T2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8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2" y="49"/>
                    <a:pt x="2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4" y="58"/>
                    <a:pt x="6" y="58"/>
                    <a:pt x="8" y="56"/>
                  </a:cubicBezTo>
                  <a:cubicBezTo>
                    <a:pt x="10" y="54"/>
                    <a:pt x="10" y="52"/>
                    <a:pt x="8" y="50"/>
                  </a:cubicBezTo>
                  <a:cubicBezTo>
                    <a:pt x="8" y="49"/>
                    <a:pt x="7" y="49"/>
                    <a:pt x="6" y="4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Freeform 151"/>
            <p:cNvSpPr>
              <a:spLocks/>
            </p:cNvSpPr>
            <p:nvPr/>
          </p:nvSpPr>
          <p:spPr bwMode="auto">
            <a:xfrm>
              <a:off x="9753600" y="3665538"/>
              <a:ext cx="25400" cy="65088"/>
            </a:xfrm>
            <a:custGeom>
              <a:avLst/>
              <a:gdLst>
                <a:gd name="T0" fmla="*/ 1 w 8"/>
                <a:gd name="T1" fmla="*/ 15 h 20"/>
                <a:gd name="T2" fmla="*/ 8 w 8"/>
                <a:gd name="T3" fmla="*/ 8 h 20"/>
                <a:gd name="T4" fmla="*/ 0 w 8"/>
                <a:gd name="T5" fmla="*/ 0 h 20"/>
                <a:gd name="T6" fmla="*/ 0 w 8"/>
                <a:gd name="T7" fmla="*/ 4 h 20"/>
                <a:gd name="T8" fmla="*/ 4 w 8"/>
                <a:gd name="T9" fmla="*/ 8 h 20"/>
                <a:gd name="T10" fmla="*/ 0 w 8"/>
                <a:gd name="T11" fmla="*/ 12 h 20"/>
                <a:gd name="T12" fmla="*/ 0 w 8"/>
                <a:gd name="T13" fmla="*/ 20 h 20"/>
                <a:gd name="T14" fmla="*/ 1 w 8"/>
                <a:gd name="T15" fmla="*/ 20 h 20"/>
                <a:gd name="T16" fmla="*/ 1 w 8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0">
                  <a:moveTo>
                    <a:pt x="1" y="1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2" y="18"/>
                    <a:pt x="2" y="16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Freeform 152"/>
            <p:cNvSpPr>
              <a:spLocks/>
            </p:cNvSpPr>
            <p:nvPr/>
          </p:nvSpPr>
          <p:spPr bwMode="auto">
            <a:xfrm>
              <a:off x="9753600" y="3614738"/>
              <a:ext cx="76200" cy="168275"/>
            </a:xfrm>
            <a:custGeom>
              <a:avLst/>
              <a:gdLst>
                <a:gd name="T0" fmla="*/ 1 w 24"/>
                <a:gd name="T1" fmla="*/ 47 h 52"/>
                <a:gd name="T2" fmla="*/ 24 w 24"/>
                <a:gd name="T3" fmla="*/ 24 h 52"/>
                <a:gd name="T4" fmla="*/ 0 w 24"/>
                <a:gd name="T5" fmla="*/ 0 h 52"/>
                <a:gd name="T6" fmla="*/ 0 w 24"/>
                <a:gd name="T7" fmla="*/ 4 h 52"/>
                <a:gd name="T8" fmla="*/ 20 w 24"/>
                <a:gd name="T9" fmla="*/ 24 h 52"/>
                <a:gd name="T10" fmla="*/ 0 w 24"/>
                <a:gd name="T11" fmla="*/ 44 h 52"/>
                <a:gd name="T12" fmla="*/ 0 w 24"/>
                <a:gd name="T13" fmla="*/ 52 h 52"/>
                <a:gd name="T14" fmla="*/ 1 w 24"/>
                <a:gd name="T15" fmla="*/ 52 h 52"/>
                <a:gd name="T16" fmla="*/ 1 w 2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" y="47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0"/>
                    <a:pt x="2" y="48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Freeform 156"/>
            <p:cNvSpPr>
              <a:spLocks/>
            </p:cNvSpPr>
            <p:nvPr/>
          </p:nvSpPr>
          <p:spPr bwMode="auto">
            <a:xfrm>
              <a:off x="9753600" y="1804988"/>
              <a:ext cx="2076450" cy="2306638"/>
            </a:xfrm>
            <a:custGeom>
              <a:avLst/>
              <a:gdLst>
                <a:gd name="T0" fmla="*/ 782 w 1308"/>
                <a:gd name="T1" fmla="*/ 586 h 1453"/>
                <a:gd name="T2" fmla="*/ 199 w 1308"/>
                <a:gd name="T3" fmla="*/ 0 h 1453"/>
                <a:gd name="T4" fmla="*/ 0 w 1308"/>
                <a:gd name="T5" fmla="*/ 0 h 1453"/>
                <a:gd name="T6" fmla="*/ 0 w 1308"/>
                <a:gd name="T7" fmla="*/ 7 h 1453"/>
                <a:gd name="T8" fmla="*/ 197 w 1308"/>
                <a:gd name="T9" fmla="*/ 7 h 1453"/>
                <a:gd name="T10" fmla="*/ 778 w 1308"/>
                <a:gd name="T11" fmla="*/ 590 h 1453"/>
                <a:gd name="T12" fmla="*/ 1300 w 1308"/>
                <a:gd name="T13" fmla="*/ 1119 h 1453"/>
                <a:gd name="T14" fmla="*/ 967 w 1308"/>
                <a:gd name="T15" fmla="*/ 1453 h 1453"/>
                <a:gd name="T16" fmla="*/ 976 w 1308"/>
                <a:gd name="T17" fmla="*/ 1453 h 1453"/>
                <a:gd name="T18" fmla="*/ 1308 w 1308"/>
                <a:gd name="T19" fmla="*/ 1119 h 1453"/>
                <a:gd name="T20" fmla="*/ 782 w 1308"/>
                <a:gd name="T21" fmla="*/ 58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8" h="1453">
                  <a:moveTo>
                    <a:pt x="782" y="586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7" y="7"/>
                  </a:lnTo>
                  <a:lnTo>
                    <a:pt x="778" y="590"/>
                  </a:lnTo>
                  <a:lnTo>
                    <a:pt x="1300" y="1119"/>
                  </a:lnTo>
                  <a:lnTo>
                    <a:pt x="967" y="1453"/>
                  </a:lnTo>
                  <a:lnTo>
                    <a:pt x="976" y="1453"/>
                  </a:lnTo>
                  <a:lnTo>
                    <a:pt x="1308" y="1119"/>
                  </a:lnTo>
                  <a:lnTo>
                    <a:pt x="782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Freeform 157"/>
            <p:cNvSpPr>
              <a:spLocks/>
            </p:cNvSpPr>
            <p:nvPr/>
          </p:nvSpPr>
          <p:spPr bwMode="auto">
            <a:xfrm>
              <a:off x="9753600" y="1841500"/>
              <a:ext cx="2025650" cy="2241550"/>
            </a:xfrm>
            <a:custGeom>
              <a:avLst/>
              <a:gdLst>
                <a:gd name="T0" fmla="*/ 483 w 633"/>
                <a:gd name="T1" fmla="*/ 692 h 694"/>
                <a:gd name="T2" fmla="*/ 484 w 633"/>
                <a:gd name="T3" fmla="*/ 687 h 694"/>
                <a:gd name="T4" fmla="*/ 633 w 633"/>
                <a:gd name="T5" fmla="*/ 539 h 694"/>
                <a:gd name="T6" fmla="*/ 380 w 633"/>
                <a:gd name="T7" fmla="*/ 285 h 694"/>
                <a:gd name="T8" fmla="*/ 95 w 633"/>
                <a:gd name="T9" fmla="*/ 0 h 694"/>
                <a:gd name="T10" fmla="*/ 0 w 633"/>
                <a:gd name="T11" fmla="*/ 0 h 694"/>
                <a:gd name="T12" fmla="*/ 0 w 633"/>
                <a:gd name="T13" fmla="*/ 3 h 694"/>
                <a:gd name="T14" fmla="*/ 93 w 633"/>
                <a:gd name="T15" fmla="*/ 3 h 694"/>
                <a:gd name="T16" fmla="*/ 378 w 633"/>
                <a:gd name="T17" fmla="*/ 287 h 694"/>
                <a:gd name="T18" fmla="*/ 629 w 633"/>
                <a:gd name="T19" fmla="*/ 539 h 694"/>
                <a:gd name="T20" fmla="*/ 482 w 633"/>
                <a:gd name="T21" fmla="*/ 685 h 694"/>
                <a:gd name="T22" fmla="*/ 477 w 633"/>
                <a:gd name="T23" fmla="*/ 686 h 694"/>
                <a:gd name="T24" fmla="*/ 477 w 633"/>
                <a:gd name="T25" fmla="*/ 692 h 694"/>
                <a:gd name="T26" fmla="*/ 483 w 633"/>
                <a:gd name="T27" fmla="*/ 69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3" h="694">
                  <a:moveTo>
                    <a:pt x="483" y="692"/>
                  </a:moveTo>
                  <a:cubicBezTo>
                    <a:pt x="485" y="691"/>
                    <a:pt x="485" y="689"/>
                    <a:pt x="484" y="687"/>
                  </a:cubicBezTo>
                  <a:cubicBezTo>
                    <a:pt x="633" y="539"/>
                    <a:pt x="633" y="539"/>
                    <a:pt x="633" y="539"/>
                  </a:cubicBezTo>
                  <a:cubicBezTo>
                    <a:pt x="380" y="285"/>
                    <a:pt x="380" y="285"/>
                    <a:pt x="380" y="28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78" y="287"/>
                    <a:pt x="378" y="287"/>
                    <a:pt x="378" y="287"/>
                  </a:cubicBezTo>
                  <a:cubicBezTo>
                    <a:pt x="629" y="539"/>
                    <a:pt x="629" y="539"/>
                    <a:pt x="629" y="539"/>
                  </a:cubicBezTo>
                  <a:cubicBezTo>
                    <a:pt x="482" y="685"/>
                    <a:pt x="482" y="685"/>
                    <a:pt x="482" y="685"/>
                  </a:cubicBezTo>
                  <a:cubicBezTo>
                    <a:pt x="481" y="684"/>
                    <a:pt x="479" y="685"/>
                    <a:pt x="477" y="686"/>
                  </a:cubicBezTo>
                  <a:cubicBezTo>
                    <a:pt x="476" y="688"/>
                    <a:pt x="476" y="690"/>
                    <a:pt x="477" y="692"/>
                  </a:cubicBezTo>
                  <a:cubicBezTo>
                    <a:pt x="479" y="694"/>
                    <a:pt x="482" y="694"/>
                    <a:pt x="483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Freeform 158"/>
            <p:cNvSpPr>
              <a:spLocks/>
            </p:cNvSpPr>
            <p:nvPr/>
          </p:nvSpPr>
          <p:spPr bwMode="auto">
            <a:xfrm>
              <a:off x="9753600" y="1879600"/>
              <a:ext cx="1974850" cy="2232025"/>
            </a:xfrm>
            <a:custGeom>
              <a:avLst/>
              <a:gdLst>
                <a:gd name="T0" fmla="*/ 617 w 617"/>
                <a:gd name="T1" fmla="*/ 527 h 691"/>
                <a:gd name="T2" fmla="*/ 372 w 617"/>
                <a:gd name="T3" fmla="*/ 281 h 691"/>
                <a:gd name="T4" fmla="*/ 90 w 617"/>
                <a:gd name="T5" fmla="*/ 0 h 691"/>
                <a:gd name="T6" fmla="*/ 0 w 617"/>
                <a:gd name="T7" fmla="*/ 0 h 691"/>
                <a:gd name="T8" fmla="*/ 0 w 617"/>
                <a:gd name="T9" fmla="*/ 2 h 691"/>
                <a:gd name="T10" fmla="*/ 89 w 617"/>
                <a:gd name="T11" fmla="*/ 2 h 691"/>
                <a:gd name="T12" fmla="*/ 370 w 617"/>
                <a:gd name="T13" fmla="*/ 283 h 691"/>
                <a:gd name="T14" fmla="*/ 613 w 617"/>
                <a:gd name="T15" fmla="*/ 527 h 691"/>
                <a:gd name="T16" fmla="*/ 454 w 617"/>
                <a:gd name="T17" fmla="*/ 685 h 691"/>
                <a:gd name="T18" fmla="*/ 449 w 617"/>
                <a:gd name="T19" fmla="*/ 686 h 691"/>
                <a:gd name="T20" fmla="*/ 449 w 617"/>
                <a:gd name="T21" fmla="*/ 691 h 691"/>
                <a:gd name="T22" fmla="*/ 456 w 617"/>
                <a:gd name="T23" fmla="*/ 691 h 691"/>
                <a:gd name="T24" fmla="*/ 456 w 617"/>
                <a:gd name="T25" fmla="*/ 687 h 691"/>
                <a:gd name="T26" fmla="*/ 617 w 617"/>
                <a:gd name="T27" fmla="*/ 52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7" h="691">
                  <a:moveTo>
                    <a:pt x="617" y="527"/>
                  </a:moveTo>
                  <a:cubicBezTo>
                    <a:pt x="372" y="281"/>
                    <a:pt x="372" y="281"/>
                    <a:pt x="372" y="28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613" y="527"/>
                    <a:pt x="613" y="527"/>
                    <a:pt x="613" y="527"/>
                  </a:cubicBezTo>
                  <a:cubicBezTo>
                    <a:pt x="454" y="685"/>
                    <a:pt x="454" y="685"/>
                    <a:pt x="454" y="685"/>
                  </a:cubicBezTo>
                  <a:cubicBezTo>
                    <a:pt x="453" y="684"/>
                    <a:pt x="451" y="685"/>
                    <a:pt x="449" y="686"/>
                  </a:cubicBezTo>
                  <a:cubicBezTo>
                    <a:pt x="448" y="687"/>
                    <a:pt x="448" y="690"/>
                    <a:pt x="449" y="691"/>
                  </a:cubicBezTo>
                  <a:cubicBezTo>
                    <a:pt x="456" y="691"/>
                    <a:pt x="456" y="691"/>
                    <a:pt x="456" y="691"/>
                  </a:cubicBezTo>
                  <a:cubicBezTo>
                    <a:pt x="457" y="690"/>
                    <a:pt x="457" y="689"/>
                    <a:pt x="456" y="687"/>
                  </a:cubicBezTo>
                  <a:lnTo>
                    <a:pt x="617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Freeform 159"/>
            <p:cNvSpPr>
              <a:spLocks/>
            </p:cNvSpPr>
            <p:nvPr/>
          </p:nvSpPr>
          <p:spPr bwMode="auto">
            <a:xfrm>
              <a:off x="9753600" y="1916113"/>
              <a:ext cx="1922463" cy="2114550"/>
            </a:xfrm>
            <a:custGeom>
              <a:avLst/>
              <a:gdLst>
                <a:gd name="T0" fmla="*/ 362 w 601"/>
                <a:gd name="T1" fmla="*/ 280 h 655"/>
                <a:gd name="T2" fmla="*/ 597 w 601"/>
                <a:gd name="T3" fmla="*/ 516 h 655"/>
                <a:gd name="T4" fmla="*/ 466 w 601"/>
                <a:gd name="T5" fmla="*/ 646 h 655"/>
                <a:gd name="T6" fmla="*/ 461 w 601"/>
                <a:gd name="T7" fmla="*/ 647 h 655"/>
                <a:gd name="T8" fmla="*/ 461 w 601"/>
                <a:gd name="T9" fmla="*/ 653 h 655"/>
                <a:gd name="T10" fmla="*/ 467 w 601"/>
                <a:gd name="T11" fmla="*/ 653 h 655"/>
                <a:gd name="T12" fmla="*/ 468 w 601"/>
                <a:gd name="T13" fmla="*/ 648 h 655"/>
                <a:gd name="T14" fmla="*/ 601 w 601"/>
                <a:gd name="T15" fmla="*/ 516 h 655"/>
                <a:gd name="T16" fmla="*/ 364 w 601"/>
                <a:gd name="T17" fmla="*/ 278 h 655"/>
                <a:gd name="T18" fmla="*/ 85 w 601"/>
                <a:gd name="T19" fmla="*/ 0 h 655"/>
                <a:gd name="T20" fmla="*/ 0 w 601"/>
                <a:gd name="T21" fmla="*/ 0 h 655"/>
                <a:gd name="T22" fmla="*/ 0 w 601"/>
                <a:gd name="T23" fmla="*/ 3 h 655"/>
                <a:gd name="T24" fmla="*/ 84 w 601"/>
                <a:gd name="T25" fmla="*/ 3 h 655"/>
                <a:gd name="T26" fmla="*/ 362 w 601"/>
                <a:gd name="T27" fmla="*/ 28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655">
                  <a:moveTo>
                    <a:pt x="362" y="280"/>
                  </a:moveTo>
                  <a:cubicBezTo>
                    <a:pt x="597" y="516"/>
                    <a:pt x="597" y="516"/>
                    <a:pt x="597" y="516"/>
                  </a:cubicBezTo>
                  <a:cubicBezTo>
                    <a:pt x="466" y="646"/>
                    <a:pt x="466" y="646"/>
                    <a:pt x="466" y="646"/>
                  </a:cubicBezTo>
                  <a:cubicBezTo>
                    <a:pt x="465" y="645"/>
                    <a:pt x="463" y="646"/>
                    <a:pt x="461" y="647"/>
                  </a:cubicBezTo>
                  <a:cubicBezTo>
                    <a:pt x="460" y="649"/>
                    <a:pt x="460" y="651"/>
                    <a:pt x="461" y="653"/>
                  </a:cubicBezTo>
                  <a:cubicBezTo>
                    <a:pt x="463" y="655"/>
                    <a:pt x="466" y="655"/>
                    <a:pt x="467" y="653"/>
                  </a:cubicBezTo>
                  <a:cubicBezTo>
                    <a:pt x="469" y="652"/>
                    <a:pt x="469" y="650"/>
                    <a:pt x="468" y="648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364" y="278"/>
                    <a:pt x="364" y="278"/>
                    <a:pt x="364" y="27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36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Freeform 160"/>
            <p:cNvSpPr>
              <a:spLocks/>
            </p:cNvSpPr>
            <p:nvPr/>
          </p:nvSpPr>
          <p:spPr bwMode="auto">
            <a:xfrm>
              <a:off x="9753600" y="1951038"/>
              <a:ext cx="1871663" cy="2119313"/>
            </a:xfrm>
            <a:custGeom>
              <a:avLst/>
              <a:gdLst>
                <a:gd name="T0" fmla="*/ 585 w 585"/>
                <a:gd name="T1" fmla="*/ 505 h 656"/>
                <a:gd name="T2" fmla="*/ 356 w 585"/>
                <a:gd name="T3" fmla="*/ 275 h 656"/>
                <a:gd name="T4" fmla="*/ 81 w 585"/>
                <a:gd name="T5" fmla="*/ 0 h 656"/>
                <a:gd name="T6" fmla="*/ 0 w 585"/>
                <a:gd name="T7" fmla="*/ 0 h 656"/>
                <a:gd name="T8" fmla="*/ 0 w 585"/>
                <a:gd name="T9" fmla="*/ 3 h 656"/>
                <a:gd name="T10" fmla="*/ 79 w 585"/>
                <a:gd name="T11" fmla="*/ 3 h 656"/>
                <a:gd name="T12" fmla="*/ 354 w 585"/>
                <a:gd name="T13" fmla="*/ 277 h 656"/>
                <a:gd name="T14" fmla="*/ 581 w 585"/>
                <a:gd name="T15" fmla="*/ 505 h 656"/>
                <a:gd name="T16" fmla="*/ 438 w 585"/>
                <a:gd name="T17" fmla="*/ 647 h 656"/>
                <a:gd name="T18" fmla="*/ 433 w 585"/>
                <a:gd name="T19" fmla="*/ 648 h 656"/>
                <a:gd name="T20" fmla="*/ 433 w 585"/>
                <a:gd name="T21" fmla="*/ 654 h 656"/>
                <a:gd name="T22" fmla="*/ 439 w 585"/>
                <a:gd name="T23" fmla="*/ 654 h 656"/>
                <a:gd name="T24" fmla="*/ 440 w 585"/>
                <a:gd name="T25" fmla="*/ 649 h 656"/>
                <a:gd name="T26" fmla="*/ 585 w 585"/>
                <a:gd name="T27" fmla="*/ 50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56">
                  <a:moveTo>
                    <a:pt x="585" y="505"/>
                  </a:moveTo>
                  <a:cubicBezTo>
                    <a:pt x="356" y="275"/>
                    <a:pt x="356" y="275"/>
                    <a:pt x="356" y="27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354" y="277"/>
                    <a:pt x="354" y="277"/>
                    <a:pt x="354" y="277"/>
                  </a:cubicBezTo>
                  <a:cubicBezTo>
                    <a:pt x="581" y="505"/>
                    <a:pt x="581" y="505"/>
                    <a:pt x="581" y="505"/>
                  </a:cubicBezTo>
                  <a:cubicBezTo>
                    <a:pt x="438" y="647"/>
                    <a:pt x="438" y="647"/>
                    <a:pt x="438" y="647"/>
                  </a:cubicBezTo>
                  <a:cubicBezTo>
                    <a:pt x="437" y="646"/>
                    <a:pt x="435" y="647"/>
                    <a:pt x="433" y="648"/>
                  </a:cubicBezTo>
                  <a:cubicBezTo>
                    <a:pt x="432" y="650"/>
                    <a:pt x="432" y="652"/>
                    <a:pt x="433" y="654"/>
                  </a:cubicBezTo>
                  <a:cubicBezTo>
                    <a:pt x="435" y="656"/>
                    <a:pt x="438" y="656"/>
                    <a:pt x="439" y="654"/>
                  </a:cubicBezTo>
                  <a:cubicBezTo>
                    <a:pt x="441" y="653"/>
                    <a:pt x="441" y="651"/>
                    <a:pt x="440" y="649"/>
                  </a:cubicBezTo>
                  <a:lnTo>
                    <a:pt x="585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Freeform 161"/>
            <p:cNvSpPr>
              <a:spLocks/>
            </p:cNvSpPr>
            <p:nvPr/>
          </p:nvSpPr>
          <p:spPr bwMode="auto">
            <a:xfrm>
              <a:off x="10655300" y="820738"/>
              <a:ext cx="1489075" cy="2257425"/>
            </a:xfrm>
            <a:custGeom>
              <a:avLst/>
              <a:gdLst>
                <a:gd name="T0" fmla="*/ 463 w 465"/>
                <a:gd name="T1" fmla="*/ 594 h 699"/>
                <a:gd name="T2" fmla="*/ 463 w 465"/>
                <a:gd name="T3" fmla="*/ 588 h 699"/>
                <a:gd name="T4" fmla="*/ 457 w 465"/>
                <a:gd name="T5" fmla="*/ 588 h 699"/>
                <a:gd name="T6" fmla="*/ 456 w 465"/>
                <a:gd name="T7" fmla="*/ 593 h 699"/>
                <a:gd name="T8" fmla="*/ 353 w 465"/>
                <a:gd name="T9" fmla="*/ 697 h 699"/>
                <a:gd name="T10" fmla="*/ 287 w 465"/>
                <a:gd name="T11" fmla="*/ 697 h 699"/>
                <a:gd name="T12" fmla="*/ 145 w 465"/>
                <a:gd name="T13" fmla="*/ 554 h 699"/>
                <a:gd name="T14" fmla="*/ 2 w 465"/>
                <a:gd name="T15" fmla="*/ 412 h 699"/>
                <a:gd name="T16" fmla="*/ 2 w 465"/>
                <a:gd name="T17" fmla="*/ 346 h 699"/>
                <a:gd name="T18" fmla="*/ 163 w 465"/>
                <a:gd name="T19" fmla="*/ 186 h 699"/>
                <a:gd name="T20" fmla="*/ 163 w 465"/>
                <a:gd name="T21" fmla="*/ 146 h 699"/>
                <a:gd name="T22" fmla="*/ 22 w 465"/>
                <a:gd name="T23" fmla="*/ 6 h 699"/>
                <a:gd name="T24" fmla="*/ 22 w 465"/>
                <a:gd name="T25" fmla="*/ 1 h 699"/>
                <a:gd name="T26" fmla="*/ 16 w 465"/>
                <a:gd name="T27" fmla="*/ 1 h 699"/>
                <a:gd name="T28" fmla="*/ 16 w 465"/>
                <a:gd name="T29" fmla="*/ 7 h 699"/>
                <a:gd name="T30" fmla="*/ 20 w 465"/>
                <a:gd name="T31" fmla="*/ 8 h 699"/>
                <a:gd name="T32" fmla="*/ 160 w 465"/>
                <a:gd name="T33" fmla="*/ 148 h 699"/>
                <a:gd name="T34" fmla="*/ 160 w 465"/>
                <a:gd name="T35" fmla="*/ 185 h 699"/>
                <a:gd name="T36" fmla="*/ 0 w 465"/>
                <a:gd name="T37" fmla="*/ 345 h 699"/>
                <a:gd name="T38" fmla="*/ 0 w 465"/>
                <a:gd name="T39" fmla="*/ 413 h 699"/>
                <a:gd name="T40" fmla="*/ 143 w 465"/>
                <a:gd name="T41" fmla="*/ 556 h 699"/>
                <a:gd name="T42" fmla="*/ 286 w 465"/>
                <a:gd name="T43" fmla="*/ 699 h 699"/>
                <a:gd name="T44" fmla="*/ 354 w 465"/>
                <a:gd name="T45" fmla="*/ 699 h 699"/>
                <a:gd name="T46" fmla="*/ 458 w 465"/>
                <a:gd name="T47" fmla="*/ 595 h 699"/>
                <a:gd name="T48" fmla="*/ 463 w 465"/>
                <a:gd name="T49" fmla="*/ 59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5" h="699">
                  <a:moveTo>
                    <a:pt x="463" y="594"/>
                  </a:moveTo>
                  <a:cubicBezTo>
                    <a:pt x="465" y="593"/>
                    <a:pt x="465" y="590"/>
                    <a:pt x="463" y="588"/>
                  </a:cubicBezTo>
                  <a:cubicBezTo>
                    <a:pt x="461" y="587"/>
                    <a:pt x="459" y="587"/>
                    <a:pt x="457" y="588"/>
                  </a:cubicBezTo>
                  <a:cubicBezTo>
                    <a:pt x="456" y="590"/>
                    <a:pt x="456" y="591"/>
                    <a:pt x="456" y="593"/>
                  </a:cubicBezTo>
                  <a:cubicBezTo>
                    <a:pt x="353" y="697"/>
                    <a:pt x="353" y="697"/>
                    <a:pt x="353" y="697"/>
                  </a:cubicBezTo>
                  <a:cubicBezTo>
                    <a:pt x="287" y="697"/>
                    <a:pt x="287" y="697"/>
                    <a:pt x="287" y="697"/>
                  </a:cubicBezTo>
                  <a:cubicBezTo>
                    <a:pt x="145" y="554"/>
                    <a:pt x="145" y="554"/>
                    <a:pt x="145" y="554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3"/>
                    <a:pt x="22" y="1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3"/>
                    <a:pt x="14" y="6"/>
                    <a:pt x="16" y="7"/>
                  </a:cubicBezTo>
                  <a:cubicBezTo>
                    <a:pt x="17" y="9"/>
                    <a:pt x="19" y="9"/>
                    <a:pt x="20" y="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43" y="556"/>
                    <a:pt x="143" y="556"/>
                    <a:pt x="143" y="556"/>
                  </a:cubicBezTo>
                  <a:cubicBezTo>
                    <a:pt x="286" y="699"/>
                    <a:pt x="286" y="699"/>
                    <a:pt x="286" y="699"/>
                  </a:cubicBezTo>
                  <a:cubicBezTo>
                    <a:pt x="354" y="699"/>
                    <a:pt x="354" y="699"/>
                    <a:pt x="354" y="699"/>
                  </a:cubicBezTo>
                  <a:cubicBezTo>
                    <a:pt x="458" y="595"/>
                    <a:pt x="458" y="595"/>
                    <a:pt x="458" y="595"/>
                  </a:cubicBezTo>
                  <a:cubicBezTo>
                    <a:pt x="460" y="596"/>
                    <a:pt x="462" y="596"/>
                    <a:pt x="463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Freeform 162"/>
            <p:cNvSpPr>
              <a:spLocks/>
            </p:cNvSpPr>
            <p:nvPr/>
          </p:nvSpPr>
          <p:spPr bwMode="auto">
            <a:xfrm>
              <a:off x="9891713" y="2722563"/>
              <a:ext cx="1119188" cy="1130300"/>
            </a:xfrm>
            <a:custGeom>
              <a:avLst/>
              <a:gdLst>
                <a:gd name="T0" fmla="*/ 58 w 350"/>
                <a:gd name="T1" fmla="*/ 8 h 350"/>
                <a:gd name="T2" fmla="*/ 58 w 350"/>
                <a:gd name="T3" fmla="*/ 2 h 350"/>
                <a:gd name="T4" fmla="*/ 52 w 350"/>
                <a:gd name="T5" fmla="*/ 2 h 350"/>
                <a:gd name="T6" fmla="*/ 51 w 350"/>
                <a:gd name="T7" fmla="*/ 6 h 350"/>
                <a:gd name="T8" fmla="*/ 0 w 350"/>
                <a:gd name="T9" fmla="*/ 58 h 350"/>
                <a:gd name="T10" fmla="*/ 0 w 350"/>
                <a:gd name="T11" fmla="*/ 133 h 350"/>
                <a:gd name="T12" fmla="*/ 108 w 350"/>
                <a:gd name="T13" fmla="*/ 241 h 350"/>
                <a:gd name="T14" fmla="*/ 217 w 350"/>
                <a:gd name="T15" fmla="*/ 350 h 350"/>
                <a:gd name="T16" fmla="*/ 292 w 350"/>
                <a:gd name="T17" fmla="*/ 350 h 350"/>
                <a:gd name="T18" fmla="*/ 344 w 350"/>
                <a:gd name="T19" fmla="*/ 299 h 350"/>
                <a:gd name="T20" fmla="*/ 348 w 350"/>
                <a:gd name="T21" fmla="*/ 298 h 350"/>
                <a:gd name="T22" fmla="*/ 348 w 350"/>
                <a:gd name="T23" fmla="*/ 292 h 350"/>
                <a:gd name="T24" fmla="*/ 342 w 350"/>
                <a:gd name="T25" fmla="*/ 292 h 350"/>
                <a:gd name="T26" fmla="*/ 342 w 350"/>
                <a:gd name="T27" fmla="*/ 297 h 350"/>
                <a:gd name="T28" fmla="*/ 291 w 350"/>
                <a:gd name="T29" fmla="*/ 347 h 350"/>
                <a:gd name="T30" fmla="*/ 218 w 350"/>
                <a:gd name="T31" fmla="*/ 347 h 350"/>
                <a:gd name="T32" fmla="*/ 110 w 350"/>
                <a:gd name="T33" fmla="*/ 239 h 350"/>
                <a:gd name="T34" fmla="*/ 3 w 350"/>
                <a:gd name="T35" fmla="*/ 132 h 350"/>
                <a:gd name="T36" fmla="*/ 3 w 350"/>
                <a:gd name="T37" fmla="*/ 59 h 350"/>
                <a:gd name="T38" fmla="*/ 53 w 350"/>
                <a:gd name="T39" fmla="*/ 9 h 350"/>
                <a:gd name="T40" fmla="*/ 58 w 350"/>
                <a:gd name="T41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50">
                  <a:moveTo>
                    <a:pt x="58" y="8"/>
                  </a:moveTo>
                  <a:cubicBezTo>
                    <a:pt x="60" y="6"/>
                    <a:pt x="60" y="3"/>
                    <a:pt x="58" y="2"/>
                  </a:cubicBezTo>
                  <a:cubicBezTo>
                    <a:pt x="57" y="0"/>
                    <a:pt x="54" y="0"/>
                    <a:pt x="52" y="2"/>
                  </a:cubicBezTo>
                  <a:cubicBezTo>
                    <a:pt x="51" y="3"/>
                    <a:pt x="51" y="5"/>
                    <a:pt x="51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217" y="350"/>
                    <a:pt x="217" y="350"/>
                    <a:pt x="217" y="350"/>
                  </a:cubicBezTo>
                  <a:cubicBezTo>
                    <a:pt x="292" y="350"/>
                    <a:pt x="292" y="350"/>
                    <a:pt x="292" y="350"/>
                  </a:cubicBezTo>
                  <a:cubicBezTo>
                    <a:pt x="344" y="299"/>
                    <a:pt x="344" y="299"/>
                    <a:pt x="344" y="299"/>
                  </a:cubicBezTo>
                  <a:cubicBezTo>
                    <a:pt x="345" y="299"/>
                    <a:pt x="347" y="299"/>
                    <a:pt x="348" y="298"/>
                  </a:cubicBezTo>
                  <a:cubicBezTo>
                    <a:pt x="350" y="296"/>
                    <a:pt x="350" y="293"/>
                    <a:pt x="348" y="292"/>
                  </a:cubicBezTo>
                  <a:cubicBezTo>
                    <a:pt x="347" y="290"/>
                    <a:pt x="344" y="290"/>
                    <a:pt x="342" y="292"/>
                  </a:cubicBezTo>
                  <a:cubicBezTo>
                    <a:pt x="341" y="293"/>
                    <a:pt x="341" y="295"/>
                    <a:pt x="342" y="297"/>
                  </a:cubicBezTo>
                  <a:cubicBezTo>
                    <a:pt x="291" y="347"/>
                    <a:pt x="291" y="347"/>
                    <a:pt x="291" y="347"/>
                  </a:cubicBezTo>
                  <a:cubicBezTo>
                    <a:pt x="218" y="347"/>
                    <a:pt x="218" y="347"/>
                    <a:pt x="218" y="347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9"/>
                    <a:pt x="57" y="9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63"/>
            <p:cNvSpPr>
              <a:spLocks/>
            </p:cNvSpPr>
            <p:nvPr/>
          </p:nvSpPr>
          <p:spPr bwMode="auto">
            <a:xfrm>
              <a:off x="9926638" y="2619375"/>
              <a:ext cx="1187450" cy="1198563"/>
            </a:xfrm>
            <a:custGeom>
              <a:avLst/>
              <a:gdLst>
                <a:gd name="T0" fmla="*/ 0 w 371"/>
                <a:gd name="T1" fmla="*/ 160 h 371"/>
                <a:gd name="T2" fmla="*/ 105 w 371"/>
                <a:gd name="T3" fmla="*/ 265 h 371"/>
                <a:gd name="T4" fmla="*/ 211 w 371"/>
                <a:gd name="T5" fmla="*/ 371 h 371"/>
                <a:gd name="T6" fmla="*/ 277 w 371"/>
                <a:gd name="T7" fmla="*/ 371 h 371"/>
                <a:gd name="T8" fmla="*/ 365 w 371"/>
                <a:gd name="T9" fmla="*/ 283 h 371"/>
                <a:gd name="T10" fmla="*/ 369 w 371"/>
                <a:gd name="T11" fmla="*/ 282 h 371"/>
                <a:gd name="T12" fmla="*/ 369 w 371"/>
                <a:gd name="T13" fmla="*/ 276 h 371"/>
                <a:gd name="T14" fmla="*/ 363 w 371"/>
                <a:gd name="T15" fmla="*/ 276 h 371"/>
                <a:gd name="T16" fmla="*/ 363 w 371"/>
                <a:gd name="T17" fmla="*/ 281 h 371"/>
                <a:gd name="T18" fmla="*/ 275 w 371"/>
                <a:gd name="T19" fmla="*/ 368 h 371"/>
                <a:gd name="T20" fmla="*/ 212 w 371"/>
                <a:gd name="T21" fmla="*/ 368 h 371"/>
                <a:gd name="T22" fmla="*/ 107 w 371"/>
                <a:gd name="T23" fmla="*/ 263 h 371"/>
                <a:gd name="T24" fmla="*/ 3 w 371"/>
                <a:gd name="T25" fmla="*/ 159 h 371"/>
                <a:gd name="T26" fmla="*/ 3 w 371"/>
                <a:gd name="T27" fmla="*/ 96 h 371"/>
                <a:gd name="T28" fmla="*/ 91 w 371"/>
                <a:gd name="T29" fmla="*/ 8 h 371"/>
                <a:gd name="T30" fmla="*/ 95 w 371"/>
                <a:gd name="T31" fmla="*/ 8 h 371"/>
                <a:gd name="T32" fmla="*/ 95 w 371"/>
                <a:gd name="T33" fmla="*/ 2 h 371"/>
                <a:gd name="T34" fmla="*/ 89 w 371"/>
                <a:gd name="T35" fmla="*/ 2 h 371"/>
                <a:gd name="T36" fmla="*/ 89 w 371"/>
                <a:gd name="T37" fmla="*/ 6 h 371"/>
                <a:gd name="T38" fmla="*/ 0 w 371"/>
                <a:gd name="T39" fmla="*/ 95 h 371"/>
                <a:gd name="T40" fmla="*/ 0 w 371"/>
                <a:gd name="T41" fmla="*/ 16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371">
                  <a:moveTo>
                    <a:pt x="0" y="160"/>
                  </a:moveTo>
                  <a:cubicBezTo>
                    <a:pt x="105" y="265"/>
                    <a:pt x="105" y="265"/>
                    <a:pt x="105" y="26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66" y="283"/>
                    <a:pt x="368" y="283"/>
                    <a:pt x="369" y="282"/>
                  </a:cubicBezTo>
                  <a:cubicBezTo>
                    <a:pt x="371" y="280"/>
                    <a:pt x="371" y="277"/>
                    <a:pt x="369" y="276"/>
                  </a:cubicBezTo>
                  <a:cubicBezTo>
                    <a:pt x="368" y="274"/>
                    <a:pt x="365" y="274"/>
                    <a:pt x="363" y="276"/>
                  </a:cubicBezTo>
                  <a:cubicBezTo>
                    <a:pt x="362" y="277"/>
                    <a:pt x="362" y="279"/>
                    <a:pt x="363" y="281"/>
                  </a:cubicBezTo>
                  <a:cubicBezTo>
                    <a:pt x="275" y="368"/>
                    <a:pt x="275" y="368"/>
                    <a:pt x="275" y="368"/>
                  </a:cubicBezTo>
                  <a:cubicBezTo>
                    <a:pt x="212" y="368"/>
                    <a:pt x="212" y="368"/>
                    <a:pt x="212" y="368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4" y="9"/>
                    <a:pt x="95" y="8"/>
                  </a:cubicBezTo>
                  <a:cubicBezTo>
                    <a:pt x="97" y="6"/>
                    <a:pt x="97" y="3"/>
                    <a:pt x="95" y="2"/>
                  </a:cubicBezTo>
                  <a:cubicBezTo>
                    <a:pt x="94" y="0"/>
                    <a:pt x="91" y="0"/>
                    <a:pt x="89" y="2"/>
                  </a:cubicBezTo>
                  <a:cubicBezTo>
                    <a:pt x="88" y="3"/>
                    <a:pt x="88" y="5"/>
                    <a:pt x="89" y="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64"/>
            <p:cNvSpPr>
              <a:spLocks/>
            </p:cNvSpPr>
            <p:nvPr/>
          </p:nvSpPr>
          <p:spPr bwMode="auto">
            <a:xfrm>
              <a:off x="9964738" y="2709863"/>
              <a:ext cx="1058863" cy="1069975"/>
            </a:xfrm>
            <a:custGeom>
              <a:avLst/>
              <a:gdLst>
                <a:gd name="T0" fmla="*/ 0 w 331"/>
                <a:gd name="T1" fmla="*/ 128 h 331"/>
                <a:gd name="T2" fmla="*/ 101 w 331"/>
                <a:gd name="T3" fmla="*/ 229 h 331"/>
                <a:gd name="T4" fmla="*/ 203 w 331"/>
                <a:gd name="T5" fmla="*/ 331 h 331"/>
                <a:gd name="T6" fmla="*/ 260 w 331"/>
                <a:gd name="T7" fmla="*/ 331 h 331"/>
                <a:gd name="T8" fmla="*/ 325 w 331"/>
                <a:gd name="T9" fmla="*/ 267 h 331"/>
                <a:gd name="T10" fmla="*/ 329 w 331"/>
                <a:gd name="T11" fmla="*/ 266 h 331"/>
                <a:gd name="T12" fmla="*/ 329 w 331"/>
                <a:gd name="T13" fmla="*/ 260 h 331"/>
                <a:gd name="T14" fmla="*/ 323 w 331"/>
                <a:gd name="T15" fmla="*/ 260 h 331"/>
                <a:gd name="T16" fmla="*/ 323 w 331"/>
                <a:gd name="T17" fmla="*/ 265 h 331"/>
                <a:gd name="T18" fmla="*/ 259 w 331"/>
                <a:gd name="T19" fmla="*/ 329 h 331"/>
                <a:gd name="T20" fmla="*/ 205 w 331"/>
                <a:gd name="T21" fmla="*/ 329 h 331"/>
                <a:gd name="T22" fmla="*/ 103 w 331"/>
                <a:gd name="T23" fmla="*/ 227 h 331"/>
                <a:gd name="T24" fmla="*/ 3 w 331"/>
                <a:gd name="T25" fmla="*/ 126 h 331"/>
                <a:gd name="T26" fmla="*/ 3 w 331"/>
                <a:gd name="T27" fmla="*/ 72 h 331"/>
                <a:gd name="T28" fmla="*/ 66 w 331"/>
                <a:gd name="T29" fmla="*/ 8 h 331"/>
                <a:gd name="T30" fmla="*/ 71 w 331"/>
                <a:gd name="T31" fmla="*/ 8 h 331"/>
                <a:gd name="T32" fmla="*/ 71 w 331"/>
                <a:gd name="T33" fmla="*/ 2 h 331"/>
                <a:gd name="T34" fmla="*/ 65 w 331"/>
                <a:gd name="T35" fmla="*/ 2 h 331"/>
                <a:gd name="T36" fmla="*/ 64 w 331"/>
                <a:gd name="T37" fmla="*/ 6 h 331"/>
                <a:gd name="T38" fmla="*/ 0 w 331"/>
                <a:gd name="T39" fmla="*/ 71 h 331"/>
                <a:gd name="T40" fmla="*/ 0 w 331"/>
                <a:gd name="T41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331">
                  <a:moveTo>
                    <a:pt x="0" y="128"/>
                  </a:moveTo>
                  <a:cubicBezTo>
                    <a:pt x="101" y="229"/>
                    <a:pt x="101" y="229"/>
                    <a:pt x="101" y="229"/>
                  </a:cubicBezTo>
                  <a:cubicBezTo>
                    <a:pt x="203" y="331"/>
                    <a:pt x="203" y="331"/>
                    <a:pt x="203" y="331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325" y="267"/>
                    <a:pt x="325" y="267"/>
                    <a:pt x="325" y="267"/>
                  </a:cubicBezTo>
                  <a:cubicBezTo>
                    <a:pt x="326" y="267"/>
                    <a:pt x="328" y="267"/>
                    <a:pt x="329" y="266"/>
                  </a:cubicBezTo>
                  <a:cubicBezTo>
                    <a:pt x="331" y="264"/>
                    <a:pt x="331" y="261"/>
                    <a:pt x="329" y="260"/>
                  </a:cubicBezTo>
                  <a:cubicBezTo>
                    <a:pt x="328" y="258"/>
                    <a:pt x="325" y="258"/>
                    <a:pt x="323" y="260"/>
                  </a:cubicBezTo>
                  <a:cubicBezTo>
                    <a:pt x="322" y="261"/>
                    <a:pt x="322" y="263"/>
                    <a:pt x="323" y="265"/>
                  </a:cubicBezTo>
                  <a:cubicBezTo>
                    <a:pt x="259" y="329"/>
                    <a:pt x="259" y="329"/>
                    <a:pt x="259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9"/>
                    <a:pt x="70" y="9"/>
                    <a:pt x="71" y="8"/>
                  </a:cubicBezTo>
                  <a:cubicBezTo>
                    <a:pt x="73" y="6"/>
                    <a:pt x="73" y="3"/>
                    <a:pt x="71" y="2"/>
                  </a:cubicBezTo>
                  <a:cubicBezTo>
                    <a:pt x="70" y="0"/>
                    <a:pt x="67" y="0"/>
                    <a:pt x="65" y="2"/>
                  </a:cubicBezTo>
                  <a:cubicBezTo>
                    <a:pt x="64" y="3"/>
                    <a:pt x="64" y="5"/>
                    <a:pt x="64" y="6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65"/>
            <p:cNvSpPr>
              <a:spLocks/>
            </p:cNvSpPr>
            <p:nvPr/>
          </p:nvSpPr>
          <p:spPr bwMode="auto">
            <a:xfrm>
              <a:off x="9999663" y="2800350"/>
              <a:ext cx="935038" cy="942975"/>
            </a:xfrm>
            <a:custGeom>
              <a:avLst/>
              <a:gdLst>
                <a:gd name="T0" fmla="*/ 48 w 292"/>
                <a:gd name="T1" fmla="*/ 8 h 292"/>
                <a:gd name="T2" fmla="*/ 48 w 292"/>
                <a:gd name="T3" fmla="*/ 2 h 292"/>
                <a:gd name="T4" fmla="*/ 42 w 292"/>
                <a:gd name="T5" fmla="*/ 2 h 292"/>
                <a:gd name="T6" fmla="*/ 41 w 292"/>
                <a:gd name="T7" fmla="*/ 7 h 292"/>
                <a:gd name="T8" fmla="*/ 0 w 292"/>
                <a:gd name="T9" fmla="*/ 48 h 292"/>
                <a:gd name="T10" fmla="*/ 0 w 292"/>
                <a:gd name="T11" fmla="*/ 95 h 292"/>
                <a:gd name="T12" fmla="*/ 98 w 292"/>
                <a:gd name="T13" fmla="*/ 193 h 292"/>
                <a:gd name="T14" fmla="*/ 197 w 292"/>
                <a:gd name="T15" fmla="*/ 292 h 292"/>
                <a:gd name="T16" fmla="*/ 244 w 292"/>
                <a:gd name="T17" fmla="*/ 292 h 292"/>
                <a:gd name="T18" fmla="*/ 286 w 292"/>
                <a:gd name="T19" fmla="*/ 251 h 292"/>
                <a:gd name="T20" fmla="*/ 290 w 292"/>
                <a:gd name="T21" fmla="*/ 250 h 292"/>
                <a:gd name="T22" fmla="*/ 290 w 292"/>
                <a:gd name="T23" fmla="*/ 244 h 292"/>
                <a:gd name="T24" fmla="*/ 284 w 292"/>
                <a:gd name="T25" fmla="*/ 244 h 292"/>
                <a:gd name="T26" fmla="*/ 284 w 292"/>
                <a:gd name="T27" fmla="*/ 249 h 292"/>
                <a:gd name="T28" fmla="*/ 243 w 292"/>
                <a:gd name="T29" fmla="*/ 289 h 292"/>
                <a:gd name="T30" fmla="*/ 198 w 292"/>
                <a:gd name="T31" fmla="*/ 289 h 292"/>
                <a:gd name="T32" fmla="*/ 100 w 292"/>
                <a:gd name="T33" fmla="*/ 191 h 292"/>
                <a:gd name="T34" fmla="*/ 3 w 292"/>
                <a:gd name="T35" fmla="*/ 94 h 292"/>
                <a:gd name="T36" fmla="*/ 3 w 292"/>
                <a:gd name="T37" fmla="*/ 49 h 292"/>
                <a:gd name="T38" fmla="*/ 43 w 292"/>
                <a:gd name="T39" fmla="*/ 9 h 292"/>
                <a:gd name="T40" fmla="*/ 48 w 292"/>
                <a:gd name="T41" fmla="*/ 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292">
                  <a:moveTo>
                    <a:pt x="48" y="8"/>
                  </a:moveTo>
                  <a:cubicBezTo>
                    <a:pt x="50" y="6"/>
                    <a:pt x="50" y="3"/>
                    <a:pt x="48" y="2"/>
                  </a:cubicBezTo>
                  <a:cubicBezTo>
                    <a:pt x="47" y="0"/>
                    <a:pt x="44" y="0"/>
                    <a:pt x="42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197" y="292"/>
                    <a:pt x="197" y="292"/>
                    <a:pt x="197" y="292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6" y="251"/>
                    <a:pt x="286" y="251"/>
                    <a:pt x="286" y="251"/>
                  </a:cubicBezTo>
                  <a:cubicBezTo>
                    <a:pt x="287" y="251"/>
                    <a:pt x="289" y="251"/>
                    <a:pt x="290" y="250"/>
                  </a:cubicBezTo>
                  <a:cubicBezTo>
                    <a:pt x="292" y="248"/>
                    <a:pt x="292" y="245"/>
                    <a:pt x="290" y="244"/>
                  </a:cubicBezTo>
                  <a:cubicBezTo>
                    <a:pt x="289" y="242"/>
                    <a:pt x="286" y="242"/>
                    <a:pt x="284" y="244"/>
                  </a:cubicBezTo>
                  <a:cubicBezTo>
                    <a:pt x="283" y="245"/>
                    <a:pt x="283" y="247"/>
                    <a:pt x="284" y="249"/>
                  </a:cubicBezTo>
                  <a:cubicBezTo>
                    <a:pt x="243" y="289"/>
                    <a:pt x="243" y="289"/>
                    <a:pt x="243" y="289"/>
                  </a:cubicBezTo>
                  <a:cubicBezTo>
                    <a:pt x="198" y="289"/>
                    <a:pt x="198" y="289"/>
                    <a:pt x="198" y="289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9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Freeform 166"/>
            <p:cNvSpPr>
              <a:spLocks/>
            </p:cNvSpPr>
            <p:nvPr/>
          </p:nvSpPr>
          <p:spPr bwMode="auto">
            <a:xfrm>
              <a:off x="11004550" y="3649663"/>
              <a:ext cx="409575" cy="277813"/>
            </a:xfrm>
            <a:custGeom>
              <a:avLst/>
              <a:gdLst>
                <a:gd name="T0" fmla="*/ 119 w 128"/>
                <a:gd name="T1" fmla="*/ 6 h 86"/>
                <a:gd name="T2" fmla="*/ 120 w 128"/>
                <a:gd name="T3" fmla="*/ 7 h 86"/>
                <a:gd name="T4" fmla="*/ 126 w 128"/>
                <a:gd name="T5" fmla="*/ 7 h 86"/>
                <a:gd name="T6" fmla="*/ 126 w 128"/>
                <a:gd name="T7" fmla="*/ 1 h 86"/>
                <a:gd name="T8" fmla="*/ 120 w 128"/>
                <a:gd name="T9" fmla="*/ 1 h 86"/>
                <a:gd name="T10" fmla="*/ 119 w 128"/>
                <a:gd name="T11" fmla="*/ 3 h 86"/>
                <a:gd name="T12" fmla="*/ 81 w 128"/>
                <a:gd name="T13" fmla="*/ 3 h 86"/>
                <a:gd name="T14" fmla="*/ 6 w 128"/>
                <a:gd name="T15" fmla="*/ 78 h 86"/>
                <a:gd name="T16" fmla="*/ 1 w 128"/>
                <a:gd name="T17" fmla="*/ 78 h 86"/>
                <a:gd name="T18" fmla="*/ 1 w 128"/>
                <a:gd name="T19" fmla="*/ 84 h 86"/>
                <a:gd name="T20" fmla="*/ 7 w 128"/>
                <a:gd name="T21" fmla="*/ 84 h 86"/>
                <a:gd name="T22" fmla="*/ 8 w 128"/>
                <a:gd name="T23" fmla="*/ 80 h 86"/>
                <a:gd name="T24" fmla="*/ 82 w 128"/>
                <a:gd name="T25" fmla="*/ 6 h 86"/>
                <a:gd name="T26" fmla="*/ 119 w 128"/>
                <a:gd name="T27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19" y="6"/>
                  </a:moveTo>
                  <a:cubicBezTo>
                    <a:pt x="119" y="6"/>
                    <a:pt x="120" y="7"/>
                    <a:pt x="120" y="7"/>
                  </a:cubicBezTo>
                  <a:cubicBezTo>
                    <a:pt x="122" y="9"/>
                    <a:pt x="125" y="9"/>
                    <a:pt x="126" y="7"/>
                  </a:cubicBezTo>
                  <a:cubicBezTo>
                    <a:pt x="128" y="6"/>
                    <a:pt x="128" y="3"/>
                    <a:pt x="126" y="1"/>
                  </a:cubicBezTo>
                  <a:cubicBezTo>
                    <a:pt x="125" y="0"/>
                    <a:pt x="122" y="0"/>
                    <a:pt x="120" y="1"/>
                  </a:cubicBezTo>
                  <a:cubicBezTo>
                    <a:pt x="120" y="2"/>
                    <a:pt x="119" y="2"/>
                    <a:pt x="119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77"/>
                    <a:pt x="3" y="77"/>
                    <a:pt x="1" y="78"/>
                  </a:cubicBezTo>
                  <a:cubicBezTo>
                    <a:pt x="0" y="80"/>
                    <a:pt x="0" y="83"/>
                    <a:pt x="1" y="84"/>
                  </a:cubicBezTo>
                  <a:cubicBezTo>
                    <a:pt x="3" y="86"/>
                    <a:pt x="6" y="86"/>
                    <a:pt x="7" y="84"/>
                  </a:cubicBezTo>
                  <a:cubicBezTo>
                    <a:pt x="9" y="83"/>
                    <a:pt x="9" y="81"/>
                    <a:pt x="8" y="80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1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67"/>
            <p:cNvSpPr>
              <a:spLocks/>
            </p:cNvSpPr>
            <p:nvPr/>
          </p:nvSpPr>
          <p:spPr bwMode="auto">
            <a:xfrm>
              <a:off x="10383838" y="2765425"/>
              <a:ext cx="585788" cy="590550"/>
            </a:xfrm>
            <a:custGeom>
              <a:avLst/>
              <a:gdLst>
                <a:gd name="T0" fmla="*/ 2 w 183"/>
                <a:gd name="T1" fmla="*/ 8 h 183"/>
                <a:gd name="T2" fmla="*/ 7 w 183"/>
                <a:gd name="T3" fmla="*/ 9 h 183"/>
                <a:gd name="T4" fmla="*/ 90 w 183"/>
                <a:gd name="T5" fmla="*/ 92 h 183"/>
                <a:gd name="T6" fmla="*/ 175 w 183"/>
                <a:gd name="T7" fmla="*/ 176 h 183"/>
                <a:gd name="T8" fmla="*/ 175 w 183"/>
                <a:gd name="T9" fmla="*/ 181 h 183"/>
                <a:gd name="T10" fmla="*/ 181 w 183"/>
                <a:gd name="T11" fmla="*/ 181 h 183"/>
                <a:gd name="T12" fmla="*/ 181 w 183"/>
                <a:gd name="T13" fmla="*/ 175 h 183"/>
                <a:gd name="T14" fmla="*/ 177 w 183"/>
                <a:gd name="T15" fmla="*/ 174 h 183"/>
                <a:gd name="T16" fmla="*/ 92 w 183"/>
                <a:gd name="T17" fmla="*/ 90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2" y="8"/>
                  </a:moveTo>
                  <a:cubicBezTo>
                    <a:pt x="3" y="9"/>
                    <a:pt x="5" y="9"/>
                    <a:pt x="7" y="9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Freeform 168"/>
            <p:cNvSpPr>
              <a:spLocks/>
            </p:cNvSpPr>
            <p:nvPr/>
          </p:nvSpPr>
          <p:spPr bwMode="auto">
            <a:xfrm>
              <a:off x="10288588" y="2474913"/>
              <a:ext cx="968375" cy="977900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4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Freeform 169"/>
            <p:cNvSpPr>
              <a:spLocks/>
            </p:cNvSpPr>
            <p:nvPr/>
          </p:nvSpPr>
          <p:spPr bwMode="auto">
            <a:xfrm>
              <a:off x="10185400" y="2319338"/>
              <a:ext cx="1225550" cy="1236663"/>
            </a:xfrm>
            <a:custGeom>
              <a:avLst/>
              <a:gdLst>
                <a:gd name="T0" fmla="*/ 2 w 383"/>
                <a:gd name="T1" fmla="*/ 2 h 383"/>
                <a:gd name="T2" fmla="*/ 2 w 383"/>
                <a:gd name="T3" fmla="*/ 8 h 383"/>
                <a:gd name="T4" fmla="*/ 7 w 383"/>
                <a:gd name="T5" fmla="*/ 8 h 383"/>
                <a:gd name="T6" fmla="*/ 190 w 383"/>
                <a:gd name="T7" fmla="*/ 192 h 383"/>
                <a:gd name="T8" fmla="*/ 375 w 383"/>
                <a:gd name="T9" fmla="*/ 376 h 383"/>
                <a:gd name="T10" fmla="*/ 376 w 383"/>
                <a:gd name="T11" fmla="*/ 381 h 383"/>
                <a:gd name="T12" fmla="*/ 382 w 383"/>
                <a:gd name="T13" fmla="*/ 381 h 383"/>
                <a:gd name="T14" fmla="*/ 382 w 383"/>
                <a:gd name="T15" fmla="*/ 375 h 383"/>
                <a:gd name="T16" fmla="*/ 377 w 383"/>
                <a:gd name="T17" fmla="*/ 374 h 383"/>
                <a:gd name="T18" fmla="*/ 192 w 383"/>
                <a:gd name="T19" fmla="*/ 190 h 383"/>
                <a:gd name="T20" fmla="*/ 9 w 383"/>
                <a:gd name="T21" fmla="*/ 6 h 383"/>
                <a:gd name="T22" fmla="*/ 8 w 383"/>
                <a:gd name="T23" fmla="*/ 2 h 383"/>
                <a:gd name="T24" fmla="*/ 2 w 383"/>
                <a:gd name="T25" fmla="*/ 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4" y="378"/>
                    <a:pt x="374" y="380"/>
                    <a:pt x="376" y="381"/>
                  </a:cubicBezTo>
                  <a:cubicBezTo>
                    <a:pt x="377" y="383"/>
                    <a:pt x="380" y="383"/>
                    <a:pt x="382" y="381"/>
                  </a:cubicBezTo>
                  <a:cubicBezTo>
                    <a:pt x="383" y="379"/>
                    <a:pt x="383" y="377"/>
                    <a:pt x="382" y="375"/>
                  </a:cubicBezTo>
                  <a:cubicBezTo>
                    <a:pt x="380" y="374"/>
                    <a:pt x="378" y="374"/>
                    <a:pt x="377" y="37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170"/>
            <p:cNvSpPr>
              <a:spLocks/>
            </p:cNvSpPr>
            <p:nvPr/>
          </p:nvSpPr>
          <p:spPr bwMode="auto">
            <a:xfrm>
              <a:off x="10339388" y="2422525"/>
              <a:ext cx="969963" cy="979488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3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171"/>
            <p:cNvSpPr>
              <a:spLocks/>
            </p:cNvSpPr>
            <p:nvPr/>
          </p:nvSpPr>
          <p:spPr bwMode="auto">
            <a:xfrm>
              <a:off x="10210800" y="2241550"/>
              <a:ext cx="1276350" cy="1289050"/>
            </a:xfrm>
            <a:custGeom>
              <a:avLst/>
              <a:gdLst>
                <a:gd name="T0" fmla="*/ 8 w 399"/>
                <a:gd name="T1" fmla="*/ 1 h 399"/>
                <a:gd name="T2" fmla="*/ 2 w 399"/>
                <a:gd name="T3" fmla="*/ 1 h 399"/>
                <a:gd name="T4" fmla="*/ 2 w 399"/>
                <a:gd name="T5" fmla="*/ 8 h 399"/>
                <a:gd name="T6" fmla="*/ 7 w 399"/>
                <a:gd name="T7" fmla="*/ 8 h 399"/>
                <a:gd name="T8" fmla="*/ 198 w 399"/>
                <a:gd name="T9" fmla="*/ 200 h 399"/>
                <a:gd name="T10" fmla="*/ 391 w 399"/>
                <a:gd name="T11" fmla="*/ 392 h 399"/>
                <a:gd name="T12" fmla="*/ 392 w 399"/>
                <a:gd name="T13" fmla="*/ 397 h 399"/>
                <a:gd name="T14" fmla="*/ 398 w 399"/>
                <a:gd name="T15" fmla="*/ 397 h 399"/>
                <a:gd name="T16" fmla="*/ 398 w 399"/>
                <a:gd name="T17" fmla="*/ 391 h 399"/>
                <a:gd name="T18" fmla="*/ 393 w 399"/>
                <a:gd name="T19" fmla="*/ 390 h 399"/>
                <a:gd name="T20" fmla="*/ 200 w 399"/>
                <a:gd name="T21" fmla="*/ 198 h 399"/>
                <a:gd name="T22" fmla="*/ 9 w 399"/>
                <a:gd name="T23" fmla="*/ 6 h 399"/>
                <a:gd name="T24" fmla="*/ 8 w 399"/>
                <a:gd name="T25" fmla="*/ 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99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391" y="392"/>
                    <a:pt x="391" y="392"/>
                    <a:pt x="391" y="392"/>
                  </a:cubicBezTo>
                  <a:cubicBezTo>
                    <a:pt x="390" y="394"/>
                    <a:pt x="390" y="396"/>
                    <a:pt x="392" y="397"/>
                  </a:cubicBezTo>
                  <a:cubicBezTo>
                    <a:pt x="393" y="399"/>
                    <a:pt x="396" y="399"/>
                    <a:pt x="398" y="397"/>
                  </a:cubicBezTo>
                  <a:cubicBezTo>
                    <a:pt x="399" y="395"/>
                    <a:pt x="399" y="393"/>
                    <a:pt x="398" y="391"/>
                  </a:cubicBezTo>
                  <a:cubicBezTo>
                    <a:pt x="396" y="390"/>
                    <a:pt x="394" y="390"/>
                    <a:pt x="393" y="390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Freeform 172"/>
            <p:cNvSpPr>
              <a:spLocks/>
            </p:cNvSpPr>
            <p:nvPr/>
          </p:nvSpPr>
          <p:spPr bwMode="auto">
            <a:xfrm>
              <a:off x="11517313" y="2846388"/>
              <a:ext cx="233363" cy="28575"/>
            </a:xfrm>
            <a:custGeom>
              <a:avLst/>
              <a:gdLst>
                <a:gd name="T0" fmla="*/ 65 w 73"/>
                <a:gd name="T1" fmla="*/ 7 h 9"/>
                <a:gd name="T2" fmla="*/ 71 w 73"/>
                <a:gd name="T3" fmla="*/ 7 h 9"/>
                <a:gd name="T4" fmla="*/ 71 w 73"/>
                <a:gd name="T5" fmla="*/ 1 h 9"/>
                <a:gd name="T6" fmla="*/ 65 w 73"/>
                <a:gd name="T7" fmla="*/ 1 h 9"/>
                <a:gd name="T8" fmla="*/ 64 w 73"/>
                <a:gd name="T9" fmla="*/ 3 h 9"/>
                <a:gd name="T10" fmla="*/ 8 w 73"/>
                <a:gd name="T11" fmla="*/ 3 h 9"/>
                <a:gd name="T12" fmla="*/ 7 w 73"/>
                <a:gd name="T13" fmla="*/ 1 h 9"/>
                <a:gd name="T14" fmla="*/ 1 w 73"/>
                <a:gd name="T15" fmla="*/ 1 h 9"/>
                <a:gd name="T16" fmla="*/ 1 w 73"/>
                <a:gd name="T17" fmla="*/ 7 h 9"/>
                <a:gd name="T18" fmla="*/ 7 w 73"/>
                <a:gd name="T19" fmla="*/ 7 h 9"/>
                <a:gd name="T20" fmla="*/ 8 w 73"/>
                <a:gd name="T21" fmla="*/ 6 h 9"/>
                <a:gd name="T22" fmla="*/ 64 w 73"/>
                <a:gd name="T23" fmla="*/ 6 h 9"/>
                <a:gd name="T24" fmla="*/ 65 w 73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">
                  <a:moveTo>
                    <a:pt x="65" y="7"/>
                  </a:moveTo>
                  <a:cubicBezTo>
                    <a:pt x="67" y="9"/>
                    <a:pt x="70" y="9"/>
                    <a:pt x="71" y="7"/>
                  </a:cubicBezTo>
                  <a:cubicBezTo>
                    <a:pt x="73" y="6"/>
                    <a:pt x="73" y="3"/>
                    <a:pt x="71" y="1"/>
                  </a:cubicBezTo>
                  <a:cubicBezTo>
                    <a:pt x="70" y="0"/>
                    <a:pt x="67" y="0"/>
                    <a:pt x="65" y="1"/>
                  </a:cubicBezTo>
                  <a:cubicBezTo>
                    <a:pt x="65" y="2"/>
                    <a:pt x="65" y="2"/>
                    <a:pt x="64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Freeform 173"/>
            <p:cNvSpPr>
              <a:spLocks noEditPoints="1"/>
            </p:cNvSpPr>
            <p:nvPr/>
          </p:nvSpPr>
          <p:spPr bwMode="auto">
            <a:xfrm>
              <a:off x="11288713" y="2516188"/>
              <a:ext cx="215900" cy="212725"/>
            </a:xfrm>
            <a:custGeom>
              <a:avLst/>
              <a:gdLst>
                <a:gd name="T0" fmla="*/ 56 w 67"/>
                <a:gd name="T1" fmla="*/ 64 h 66"/>
                <a:gd name="T2" fmla="*/ 64 w 67"/>
                <a:gd name="T3" fmla="*/ 64 h 66"/>
                <a:gd name="T4" fmla="*/ 64 w 67"/>
                <a:gd name="T5" fmla="*/ 56 h 66"/>
                <a:gd name="T6" fmla="*/ 57 w 67"/>
                <a:gd name="T7" fmla="*/ 55 h 66"/>
                <a:gd name="T8" fmla="*/ 11 w 67"/>
                <a:gd name="T9" fmla="*/ 9 h 66"/>
                <a:gd name="T10" fmla="*/ 10 w 67"/>
                <a:gd name="T11" fmla="*/ 2 h 66"/>
                <a:gd name="T12" fmla="*/ 2 w 67"/>
                <a:gd name="T13" fmla="*/ 2 h 66"/>
                <a:gd name="T14" fmla="*/ 2 w 67"/>
                <a:gd name="T15" fmla="*/ 10 h 66"/>
                <a:gd name="T16" fmla="*/ 9 w 67"/>
                <a:gd name="T17" fmla="*/ 11 h 66"/>
                <a:gd name="T18" fmla="*/ 55 w 67"/>
                <a:gd name="T19" fmla="*/ 57 h 66"/>
                <a:gd name="T20" fmla="*/ 56 w 67"/>
                <a:gd name="T21" fmla="*/ 64 h 66"/>
                <a:gd name="T22" fmla="*/ 58 w 67"/>
                <a:gd name="T23" fmla="*/ 58 h 66"/>
                <a:gd name="T24" fmla="*/ 62 w 67"/>
                <a:gd name="T25" fmla="*/ 58 h 66"/>
                <a:gd name="T26" fmla="*/ 62 w 67"/>
                <a:gd name="T27" fmla="*/ 62 h 66"/>
                <a:gd name="T28" fmla="*/ 58 w 67"/>
                <a:gd name="T29" fmla="*/ 62 h 66"/>
                <a:gd name="T30" fmla="*/ 58 w 67"/>
                <a:gd name="T31" fmla="*/ 58 h 66"/>
                <a:gd name="T32" fmla="*/ 8 w 67"/>
                <a:gd name="T33" fmla="*/ 8 h 66"/>
                <a:gd name="T34" fmla="*/ 4 w 67"/>
                <a:gd name="T35" fmla="*/ 8 h 66"/>
                <a:gd name="T36" fmla="*/ 4 w 67"/>
                <a:gd name="T37" fmla="*/ 4 h 66"/>
                <a:gd name="T38" fmla="*/ 8 w 67"/>
                <a:gd name="T39" fmla="*/ 4 h 66"/>
                <a:gd name="T40" fmla="*/ 8 w 67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66">
                  <a:moveTo>
                    <a:pt x="56" y="64"/>
                  </a:moveTo>
                  <a:cubicBezTo>
                    <a:pt x="59" y="66"/>
                    <a:pt x="62" y="66"/>
                    <a:pt x="64" y="64"/>
                  </a:cubicBezTo>
                  <a:cubicBezTo>
                    <a:pt x="67" y="62"/>
                    <a:pt x="67" y="58"/>
                    <a:pt x="64" y="56"/>
                  </a:cubicBezTo>
                  <a:cubicBezTo>
                    <a:pt x="62" y="54"/>
                    <a:pt x="60" y="54"/>
                    <a:pt x="57" y="5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60"/>
                    <a:pt x="54" y="62"/>
                    <a:pt x="56" y="64"/>
                  </a:cubicBezTo>
                  <a:close/>
                  <a:moveTo>
                    <a:pt x="58" y="58"/>
                  </a:moveTo>
                  <a:cubicBezTo>
                    <a:pt x="59" y="57"/>
                    <a:pt x="61" y="57"/>
                    <a:pt x="62" y="58"/>
                  </a:cubicBezTo>
                  <a:cubicBezTo>
                    <a:pt x="63" y="59"/>
                    <a:pt x="63" y="61"/>
                    <a:pt x="62" y="62"/>
                  </a:cubicBezTo>
                  <a:cubicBezTo>
                    <a:pt x="61" y="63"/>
                    <a:pt x="59" y="63"/>
                    <a:pt x="58" y="62"/>
                  </a:cubicBezTo>
                  <a:cubicBezTo>
                    <a:pt x="57" y="61"/>
                    <a:pt x="57" y="59"/>
                    <a:pt x="58" y="58"/>
                  </a:cubicBezTo>
                  <a:close/>
                  <a:moveTo>
                    <a:pt x="8" y="8"/>
                  </a:move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174"/>
            <p:cNvSpPr>
              <a:spLocks/>
            </p:cNvSpPr>
            <p:nvPr/>
          </p:nvSpPr>
          <p:spPr bwMode="auto">
            <a:xfrm>
              <a:off x="10528300" y="3495675"/>
              <a:ext cx="274638" cy="131763"/>
            </a:xfrm>
            <a:custGeom>
              <a:avLst/>
              <a:gdLst>
                <a:gd name="T0" fmla="*/ 7 w 86"/>
                <a:gd name="T1" fmla="*/ 9 h 41"/>
                <a:gd name="T2" fmla="*/ 36 w 86"/>
                <a:gd name="T3" fmla="*/ 38 h 41"/>
                <a:gd name="T4" fmla="*/ 78 w 86"/>
                <a:gd name="T5" fmla="*/ 38 h 41"/>
                <a:gd name="T6" fmla="*/ 79 w 86"/>
                <a:gd name="T7" fmla="*/ 39 h 41"/>
                <a:gd name="T8" fmla="*/ 85 w 86"/>
                <a:gd name="T9" fmla="*/ 39 h 41"/>
                <a:gd name="T10" fmla="*/ 85 w 86"/>
                <a:gd name="T11" fmla="*/ 33 h 41"/>
                <a:gd name="T12" fmla="*/ 79 w 86"/>
                <a:gd name="T13" fmla="*/ 33 h 41"/>
                <a:gd name="T14" fmla="*/ 78 w 86"/>
                <a:gd name="T15" fmla="*/ 35 h 41"/>
                <a:gd name="T16" fmla="*/ 37 w 86"/>
                <a:gd name="T17" fmla="*/ 35 h 41"/>
                <a:gd name="T18" fmla="*/ 9 w 86"/>
                <a:gd name="T19" fmla="*/ 7 h 41"/>
                <a:gd name="T20" fmla="*/ 8 w 86"/>
                <a:gd name="T21" fmla="*/ 2 h 41"/>
                <a:gd name="T22" fmla="*/ 2 w 86"/>
                <a:gd name="T23" fmla="*/ 2 h 41"/>
                <a:gd name="T24" fmla="*/ 2 w 86"/>
                <a:gd name="T25" fmla="*/ 8 h 41"/>
                <a:gd name="T26" fmla="*/ 7 w 86"/>
                <a:gd name="T2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41">
                  <a:moveTo>
                    <a:pt x="7" y="9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9"/>
                    <a:pt x="79" y="39"/>
                  </a:cubicBezTo>
                  <a:cubicBezTo>
                    <a:pt x="80" y="41"/>
                    <a:pt x="83" y="41"/>
                    <a:pt x="85" y="39"/>
                  </a:cubicBezTo>
                  <a:cubicBezTo>
                    <a:pt x="86" y="38"/>
                    <a:pt x="86" y="35"/>
                    <a:pt x="85" y="33"/>
                  </a:cubicBezTo>
                  <a:cubicBezTo>
                    <a:pt x="83" y="32"/>
                    <a:pt x="80" y="32"/>
                    <a:pt x="79" y="33"/>
                  </a:cubicBezTo>
                  <a:cubicBezTo>
                    <a:pt x="78" y="34"/>
                    <a:pt x="78" y="34"/>
                    <a:pt x="7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175"/>
            <p:cNvSpPr>
              <a:spLocks/>
            </p:cNvSpPr>
            <p:nvPr/>
          </p:nvSpPr>
          <p:spPr bwMode="auto">
            <a:xfrm>
              <a:off x="10645775" y="3524250"/>
              <a:ext cx="157163" cy="31750"/>
            </a:xfrm>
            <a:custGeom>
              <a:avLst/>
              <a:gdLst>
                <a:gd name="T0" fmla="*/ 8 w 49"/>
                <a:gd name="T1" fmla="*/ 2 h 10"/>
                <a:gd name="T2" fmla="*/ 2 w 49"/>
                <a:gd name="T3" fmla="*/ 2 h 10"/>
                <a:gd name="T4" fmla="*/ 2 w 49"/>
                <a:gd name="T5" fmla="*/ 8 h 10"/>
                <a:gd name="T6" fmla="*/ 8 w 49"/>
                <a:gd name="T7" fmla="*/ 8 h 10"/>
                <a:gd name="T8" fmla="*/ 9 w 49"/>
                <a:gd name="T9" fmla="*/ 6 h 10"/>
                <a:gd name="T10" fmla="*/ 40 w 49"/>
                <a:gd name="T11" fmla="*/ 6 h 10"/>
                <a:gd name="T12" fmla="*/ 41 w 49"/>
                <a:gd name="T13" fmla="*/ 8 h 10"/>
                <a:gd name="T14" fmla="*/ 47 w 49"/>
                <a:gd name="T15" fmla="*/ 8 h 10"/>
                <a:gd name="T16" fmla="*/ 47 w 49"/>
                <a:gd name="T17" fmla="*/ 2 h 10"/>
                <a:gd name="T18" fmla="*/ 41 w 49"/>
                <a:gd name="T19" fmla="*/ 2 h 10"/>
                <a:gd name="T20" fmla="*/ 40 w 49"/>
                <a:gd name="T21" fmla="*/ 4 h 10"/>
                <a:gd name="T22" fmla="*/ 9 w 49"/>
                <a:gd name="T23" fmla="*/ 4 h 10"/>
                <a:gd name="T24" fmla="*/ 8 w 49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0"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8"/>
                    <a:pt x="41" y="8"/>
                  </a:cubicBezTo>
                  <a:cubicBezTo>
                    <a:pt x="43" y="10"/>
                    <a:pt x="46" y="10"/>
                    <a:pt x="47" y="8"/>
                  </a:cubicBezTo>
                  <a:cubicBezTo>
                    <a:pt x="49" y="6"/>
                    <a:pt x="49" y="4"/>
                    <a:pt x="47" y="2"/>
                  </a:cubicBezTo>
                  <a:cubicBezTo>
                    <a:pt x="46" y="0"/>
                    <a:pt x="43" y="0"/>
                    <a:pt x="41" y="2"/>
                  </a:cubicBezTo>
                  <a:cubicBezTo>
                    <a:pt x="41" y="2"/>
                    <a:pt x="41" y="3"/>
                    <a:pt x="4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176"/>
            <p:cNvSpPr>
              <a:spLocks noEditPoints="1"/>
            </p:cNvSpPr>
            <p:nvPr/>
          </p:nvSpPr>
          <p:spPr bwMode="auto">
            <a:xfrm>
              <a:off x="11071225" y="3414713"/>
              <a:ext cx="307975" cy="196850"/>
            </a:xfrm>
            <a:custGeom>
              <a:avLst/>
              <a:gdLst>
                <a:gd name="T0" fmla="*/ 9 w 96"/>
                <a:gd name="T1" fmla="*/ 11 h 61"/>
                <a:gd name="T2" fmla="*/ 54 w 96"/>
                <a:gd name="T3" fmla="*/ 56 h 61"/>
                <a:gd name="T4" fmla="*/ 84 w 96"/>
                <a:gd name="T5" fmla="*/ 56 h 61"/>
                <a:gd name="T6" fmla="*/ 86 w 96"/>
                <a:gd name="T7" fmla="*/ 59 h 61"/>
                <a:gd name="T8" fmla="*/ 94 w 96"/>
                <a:gd name="T9" fmla="*/ 59 h 61"/>
                <a:gd name="T10" fmla="*/ 94 w 96"/>
                <a:gd name="T11" fmla="*/ 51 h 61"/>
                <a:gd name="T12" fmla="*/ 86 w 96"/>
                <a:gd name="T13" fmla="*/ 51 h 61"/>
                <a:gd name="T14" fmla="*/ 84 w 96"/>
                <a:gd name="T15" fmla="*/ 53 h 61"/>
                <a:gd name="T16" fmla="*/ 55 w 96"/>
                <a:gd name="T17" fmla="*/ 53 h 61"/>
                <a:gd name="T18" fmla="*/ 11 w 96"/>
                <a:gd name="T19" fmla="*/ 9 h 61"/>
                <a:gd name="T20" fmla="*/ 10 w 96"/>
                <a:gd name="T21" fmla="*/ 2 h 61"/>
                <a:gd name="T22" fmla="*/ 2 w 96"/>
                <a:gd name="T23" fmla="*/ 2 h 61"/>
                <a:gd name="T24" fmla="*/ 2 w 96"/>
                <a:gd name="T25" fmla="*/ 10 h 61"/>
                <a:gd name="T26" fmla="*/ 9 w 96"/>
                <a:gd name="T27" fmla="*/ 11 h 61"/>
                <a:gd name="T28" fmla="*/ 88 w 96"/>
                <a:gd name="T29" fmla="*/ 53 h 61"/>
                <a:gd name="T30" fmla="*/ 92 w 96"/>
                <a:gd name="T31" fmla="*/ 53 h 61"/>
                <a:gd name="T32" fmla="*/ 92 w 96"/>
                <a:gd name="T33" fmla="*/ 57 h 61"/>
                <a:gd name="T34" fmla="*/ 88 w 96"/>
                <a:gd name="T35" fmla="*/ 57 h 61"/>
                <a:gd name="T36" fmla="*/ 88 w 96"/>
                <a:gd name="T37" fmla="*/ 53 h 61"/>
                <a:gd name="T38" fmla="*/ 4 w 96"/>
                <a:gd name="T39" fmla="*/ 4 h 61"/>
                <a:gd name="T40" fmla="*/ 8 w 96"/>
                <a:gd name="T41" fmla="*/ 4 h 61"/>
                <a:gd name="T42" fmla="*/ 8 w 96"/>
                <a:gd name="T43" fmla="*/ 8 h 61"/>
                <a:gd name="T44" fmla="*/ 4 w 96"/>
                <a:gd name="T45" fmla="*/ 8 h 61"/>
                <a:gd name="T46" fmla="*/ 4 w 96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61">
                  <a:moveTo>
                    <a:pt x="9" y="11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7"/>
                    <a:pt x="85" y="58"/>
                    <a:pt x="86" y="59"/>
                  </a:cubicBezTo>
                  <a:cubicBezTo>
                    <a:pt x="88" y="61"/>
                    <a:pt x="91" y="61"/>
                    <a:pt x="94" y="59"/>
                  </a:cubicBezTo>
                  <a:cubicBezTo>
                    <a:pt x="96" y="57"/>
                    <a:pt x="96" y="53"/>
                    <a:pt x="94" y="51"/>
                  </a:cubicBezTo>
                  <a:cubicBezTo>
                    <a:pt x="91" y="49"/>
                    <a:pt x="88" y="49"/>
                    <a:pt x="86" y="51"/>
                  </a:cubicBezTo>
                  <a:cubicBezTo>
                    <a:pt x="85" y="52"/>
                    <a:pt x="84" y="52"/>
                    <a:pt x="84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6" y="12"/>
                    <a:pt x="9" y="11"/>
                  </a:cubicBezTo>
                  <a:close/>
                  <a:moveTo>
                    <a:pt x="88" y="53"/>
                  </a:moveTo>
                  <a:cubicBezTo>
                    <a:pt x="89" y="52"/>
                    <a:pt x="90" y="52"/>
                    <a:pt x="92" y="53"/>
                  </a:cubicBezTo>
                  <a:cubicBezTo>
                    <a:pt x="93" y="54"/>
                    <a:pt x="93" y="56"/>
                    <a:pt x="92" y="57"/>
                  </a:cubicBezTo>
                  <a:cubicBezTo>
                    <a:pt x="90" y="58"/>
                    <a:pt x="89" y="58"/>
                    <a:pt x="88" y="57"/>
                  </a:cubicBezTo>
                  <a:cubicBezTo>
                    <a:pt x="86" y="56"/>
                    <a:pt x="86" y="54"/>
                    <a:pt x="88" y="53"/>
                  </a:cubicBezTo>
                  <a:close/>
                  <a:moveTo>
                    <a:pt x="4" y="4"/>
                  </a:move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177"/>
            <p:cNvSpPr>
              <a:spLocks noEditPoints="1"/>
            </p:cNvSpPr>
            <p:nvPr/>
          </p:nvSpPr>
          <p:spPr bwMode="auto">
            <a:xfrm>
              <a:off x="10563225" y="3159125"/>
              <a:ext cx="117475" cy="119063"/>
            </a:xfrm>
            <a:custGeom>
              <a:avLst/>
              <a:gdLst>
                <a:gd name="T0" fmla="*/ 35 w 37"/>
                <a:gd name="T1" fmla="*/ 10 h 37"/>
                <a:gd name="T2" fmla="*/ 35 w 37"/>
                <a:gd name="T3" fmla="*/ 2 h 37"/>
                <a:gd name="T4" fmla="*/ 27 w 37"/>
                <a:gd name="T5" fmla="*/ 2 h 37"/>
                <a:gd name="T6" fmla="*/ 26 w 37"/>
                <a:gd name="T7" fmla="*/ 9 h 37"/>
                <a:gd name="T8" fmla="*/ 9 w 37"/>
                <a:gd name="T9" fmla="*/ 26 h 37"/>
                <a:gd name="T10" fmla="*/ 2 w 37"/>
                <a:gd name="T11" fmla="*/ 27 h 37"/>
                <a:gd name="T12" fmla="*/ 2 w 37"/>
                <a:gd name="T13" fmla="*/ 35 h 37"/>
                <a:gd name="T14" fmla="*/ 10 w 37"/>
                <a:gd name="T15" fmla="*/ 35 h 37"/>
                <a:gd name="T16" fmla="*/ 11 w 37"/>
                <a:gd name="T17" fmla="*/ 28 h 37"/>
                <a:gd name="T18" fmla="*/ 28 w 37"/>
                <a:gd name="T19" fmla="*/ 11 h 37"/>
                <a:gd name="T20" fmla="*/ 35 w 37"/>
                <a:gd name="T21" fmla="*/ 10 h 37"/>
                <a:gd name="T22" fmla="*/ 29 w 37"/>
                <a:gd name="T23" fmla="*/ 4 h 37"/>
                <a:gd name="T24" fmla="*/ 33 w 37"/>
                <a:gd name="T25" fmla="*/ 4 h 37"/>
                <a:gd name="T26" fmla="*/ 33 w 37"/>
                <a:gd name="T27" fmla="*/ 8 h 37"/>
                <a:gd name="T28" fmla="*/ 29 w 37"/>
                <a:gd name="T29" fmla="*/ 8 h 37"/>
                <a:gd name="T30" fmla="*/ 29 w 37"/>
                <a:gd name="T31" fmla="*/ 4 h 37"/>
                <a:gd name="T32" fmla="*/ 8 w 37"/>
                <a:gd name="T33" fmla="*/ 33 h 37"/>
                <a:gd name="T34" fmla="*/ 4 w 37"/>
                <a:gd name="T35" fmla="*/ 33 h 37"/>
                <a:gd name="T36" fmla="*/ 4 w 37"/>
                <a:gd name="T37" fmla="*/ 29 h 37"/>
                <a:gd name="T38" fmla="*/ 8 w 37"/>
                <a:gd name="T39" fmla="*/ 29 h 37"/>
                <a:gd name="T40" fmla="*/ 8 w 37"/>
                <a:gd name="T4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7">
                  <a:moveTo>
                    <a:pt x="35" y="10"/>
                  </a:moveTo>
                  <a:cubicBezTo>
                    <a:pt x="37" y="8"/>
                    <a:pt x="37" y="4"/>
                    <a:pt x="35" y="2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4"/>
                    <a:pt x="25" y="7"/>
                    <a:pt x="26" y="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4" y="25"/>
                    <a:pt x="2" y="27"/>
                  </a:cubicBezTo>
                  <a:cubicBezTo>
                    <a:pt x="0" y="29"/>
                    <a:pt x="0" y="32"/>
                    <a:pt x="2" y="35"/>
                  </a:cubicBezTo>
                  <a:cubicBezTo>
                    <a:pt x="4" y="37"/>
                    <a:pt x="8" y="37"/>
                    <a:pt x="10" y="35"/>
                  </a:cubicBezTo>
                  <a:cubicBezTo>
                    <a:pt x="12" y="33"/>
                    <a:pt x="12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2"/>
                    <a:pt x="33" y="12"/>
                    <a:pt x="35" y="10"/>
                  </a:cubicBezTo>
                  <a:close/>
                  <a:moveTo>
                    <a:pt x="29" y="4"/>
                  </a:moveTo>
                  <a:cubicBezTo>
                    <a:pt x="30" y="3"/>
                    <a:pt x="32" y="3"/>
                    <a:pt x="33" y="4"/>
                  </a:cubicBezTo>
                  <a:cubicBezTo>
                    <a:pt x="34" y="5"/>
                    <a:pt x="34" y="7"/>
                    <a:pt x="33" y="8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7"/>
                    <a:pt x="28" y="5"/>
                    <a:pt x="29" y="4"/>
                  </a:cubicBezTo>
                  <a:close/>
                  <a:moveTo>
                    <a:pt x="8" y="33"/>
                  </a:moveTo>
                  <a:cubicBezTo>
                    <a:pt x="7" y="34"/>
                    <a:pt x="5" y="34"/>
                    <a:pt x="4" y="33"/>
                  </a:cubicBezTo>
                  <a:cubicBezTo>
                    <a:pt x="3" y="32"/>
                    <a:pt x="3" y="30"/>
                    <a:pt x="4" y="29"/>
                  </a:cubicBezTo>
                  <a:cubicBezTo>
                    <a:pt x="5" y="28"/>
                    <a:pt x="7" y="28"/>
                    <a:pt x="8" y="29"/>
                  </a:cubicBezTo>
                  <a:cubicBezTo>
                    <a:pt x="9" y="30"/>
                    <a:pt x="9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603" name="文本框 558"/>
          <p:cNvSpPr txBox="1"/>
          <p:nvPr/>
        </p:nvSpPr>
        <p:spPr>
          <a:xfrm>
            <a:off x="323593" y="474733"/>
            <a:ext cx="4345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Types of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Offending IPs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76038" y="1213188"/>
            <a:ext cx="6306194" cy="1337216"/>
            <a:chOff x="3747424" y="1364943"/>
            <a:chExt cx="7661557" cy="1655702"/>
          </a:xfrm>
        </p:grpSpPr>
        <p:grpSp>
          <p:nvGrpSpPr>
            <p:cNvPr id="2053" name="Group 2052"/>
            <p:cNvGrpSpPr/>
            <p:nvPr/>
          </p:nvGrpSpPr>
          <p:grpSpPr>
            <a:xfrm>
              <a:off x="3747424" y="1364943"/>
              <a:ext cx="7661557" cy="1655702"/>
              <a:chOff x="4449321" y="2093882"/>
              <a:chExt cx="5992435" cy="1206208"/>
            </a:xfrm>
          </p:grpSpPr>
          <p:sp>
            <p:nvSpPr>
              <p:cNvPr id="697" name="梯形 2"/>
              <p:cNvSpPr/>
              <p:nvPr/>
            </p:nvSpPr>
            <p:spPr>
              <a:xfrm rot="16200000">
                <a:off x="4076633" y="2470520"/>
                <a:ext cx="1202257" cy="456882"/>
              </a:xfrm>
              <a:custGeom>
                <a:avLst/>
                <a:gdLst>
                  <a:gd name="connsiteX0" fmla="*/ 0 w 1647386"/>
                  <a:gd name="connsiteY0" fmla="*/ 456882 h 456882"/>
                  <a:gd name="connsiteX1" fmla="*/ 114221 w 1647386"/>
                  <a:gd name="connsiteY1" fmla="*/ 0 h 456882"/>
                  <a:gd name="connsiteX2" fmla="*/ 1533166 w 1647386"/>
                  <a:gd name="connsiteY2" fmla="*/ 0 h 456882"/>
                  <a:gd name="connsiteX3" fmla="*/ 1647386 w 1647386"/>
                  <a:gd name="connsiteY3" fmla="*/ 456882 h 456882"/>
                  <a:gd name="connsiteX4" fmla="*/ 0 w 1647386"/>
                  <a:gd name="connsiteY4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47386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17441 w 1688210"/>
                  <a:gd name="connsiteY0" fmla="*/ 456882 h 456882"/>
                  <a:gd name="connsiteX1" fmla="*/ 2284 w 1688210"/>
                  <a:gd name="connsiteY1" fmla="*/ 290197 h 456882"/>
                  <a:gd name="connsiteX2" fmla="*/ 131662 w 1688210"/>
                  <a:gd name="connsiteY2" fmla="*/ 0 h 456882"/>
                  <a:gd name="connsiteX3" fmla="*/ 1404554 w 1688210"/>
                  <a:gd name="connsiteY3" fmla="*/ 0 h 456882"/>
                  <a:gd name="connsiteX4" fmla="*/ 1688210 w 1688210"/>
                  <a:gd name="connsiteY4" fmla="*/ 290194 h 456882"/>
                  <a:gd name="connsiteX5" fmla="*/ 1683874 w 1688210"/>
                  <a:gd name="connsiteY5" fmla="*/ 456882 h 456882"/>
                  <a:gd name="connsiteX6" fmla="*/ 17441 w 1688210"/>
                  <a:gd name="connsiteY6" fmla="*/ 456882 h 456882"/>
                  <a:gd name="connsiteX0" fmla="*/ 56 w 1689875"/>
                  <a:gd name="connsiteY0" fmla="*/ 456882 h 456882"/>
                  <a:gd name="connsiteX1" fmla="*/ 3949 w 1689875"/>
                  <a:gd name="connsiteY1" fmla="*/ 290197 h 456882"/>
                  <a:gd name="connsiteX2" fmla="*/ 133327 w 1689875"/>
                  <a:gd name="connsiteY2" fmla="*/ 0 h 456882"/>
                  <a:gd name="connsiteX3" fmla="*/ 1406219 w 1689875"/>
                  <a:gd name="connsiteY3" fmla="*/ 0 h 456882"/>
                  <a:gd name="connsiteX4" fmla="*/ 1689875 w 1689875"/>
                  <a:gd name="connsiteY4" fmla="*/ 290194 h 456882"/>
                  <a:gd name="connsiteX5" fmla="*/ 1685539 w 1689875"/>
                  <a:gd name="connsiteY5" fmla="*/ 456882 h 456882"/>
                  <a:gd name="connsiteX6" fmla="*/ 56 w 1689875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282496 w 1689819"/>
                  <a:gd name="connsiteY2" fmla="*/ 2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819" h="456882">
                    <a:moveTo>
                      <a:pt x="0" y="456882"/>
                    </a:moveTo>
                    <a:cubicBezTo>
                      <a:pt x="2356" y="332530"/>
                      <a:pt x="1537" y="389155"/>
                      <a:pt x="3893" y="290197"/>
                    </a:cubicBezTo>
                    <a:lnTo>
                      <a:pt x="282496" y="2"/>
                    </a:lnTo>
                    <a:lnTo>
                      <a:pt x="1406163" y="0"/>
                    </a:lnTo>
                    <a:cubicBezTo>
                      <a:pt x="1532458" y="123190"/>
                      <a:pt x="1563515" y="151129"/>
                      <a:pt x="1689819" y="290194"/>
                    </a:cubicBezTo>
                    <a:lnTo>
                      <a:pt x="1685483" y="456882"/>
                    </a:lnTo>
                    <a:lnTo>
                      <a:pt x="0" y="456882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98" name="任意多边形 363"/>
              <p:cNvSpPr/>
              <p:nvPr/>
            </p:nvSpPr>
            <p:spPr>
              <a:xfrm rot="16200000">
                <a:off x="6842435" y="-299232"/>
                <a:ext cx="1206208" cy="5992435"/>
              </a:xfrm>
              <a:custGeom>
                <a:avLst/>
                <a:gdLst>
                  <a:gd name="connsiteX0" fmla="*/ 126852 w 1690747"/>
                  <a:gd name="connsiteY0" fmla="*/ 3083641 h 4444212"/>
                  <a:gd name="connsiteX1" fmla="*/ 6253 w 1690747"/>
                  <a:gd name="connsiteY1" fmla="*/ 2989698 h 4444212"/>
                  <a:gd name="connsiteX2" fmla="*/ 6252 w 1690747"/>
                  <a:gd name="connsiteY2" fmla="*/ 4118568 h 4444212"/>
                  <a:gd name="connsiteX3" fmla="*/ 126852 w 1690747"/>
                  <a:gd name="connsiteY3" fmla="*/ 4024625 h 4444212"/>
                  <a:gd name="connsiteX4" fmla="*/ 1690747 w 1690747"/>
                  <a:gd name="connsiteY4" fmla="*/ 2222106 h 4444212"/>
                  <a:gd name="connsiteX5" fmla="*/ 1690747 w 1690747"/>
                  <a:gd name="connsiteY5" fmla="*/ 4162647 h 4444212"/>
                  <a:gd name="connsiteX6" fmla="*/ 1409182 w 1690747"/>
                  <a:gd name="connsiteY6" fmla="*/ 4444212 h 4444212"/>
                  <a:gd name="connsiteX7" fmla="*/ 282958 w 1690747"/>
                  <a:gd name="connsiteY7" fmla="*/ 4444212 h 4444212"/>
                  <a:gd name="connsiteX8" fmla="*/ 1393 w 1690747"/>
                  <a:gd name="connsiteY8" fmla="*/ 4162647 h 4444212"/>
                  <a:gd name="connsiteX9" fmla="*/ 1393 w 1690747"/>
                  <a:gd name="connsiteY9" fmla="*/ 2222106 h 4444212"/>
                  <a:gd name="connsiteX10" fmla="*/ 0 w 1690747"/>
                  <a:gd name="connsiteY10" fmla="*/ 2222106 h 4444212"/>
                  <a:gd name="connsiteX11" fmla="*/ 0 w 1690747"/>
                  <a:gd name="connsiteY11" fmla="*/ 281565 h 4444212"/>
                  <a:gd name="connsiteX12" fmla="*/ 281565 w 1690747"/>
                  <a:gd name="connsiteY12" fmla="*/ 0 h 4444212"/>
                  <a:gd name="connsiteX13" fmla="*/ 1407789 w 1690747"/>
                  <a:gd name="connsiteY13" fmla="*/ 0 h 4444212"/>
                  <a:gd name="connsiteX14" fmla="*/ 1689354 w 1690747"/>
                  <a:gd name="connsiteY14" fmla="*/ 281565 h 4444212"/>
                  <a:gd name="connsiteX15" fmla="*/ 1689354 w 1690747"/>
                  <a:gd name="connsiteY15" fmla="*/ 2222106 h 444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0747" h="4444212">
                    <a:moveTo>
                      <a:pt x="126852" y="3083641"/>
                    </a:moveTo>
                    <a:lnTo>
                      <a:pt x="6253" y="2989698"/>
                    </a:lnTo>
                    <a:lnTo>
                      <a:pt x="6252" y="4118568"/>
                    </a:lnTo>
                    <a:lnTo>
                      <a:pt x="126852" y="4024625"/>
                    </a:lnTo>
                    <a:close/>
                    <a:moveTo>
                      <a:pt x="1690747" y="2222106"/>
                    </a:moveTo>
                    <a:lnTo>
                      <a:pt x="1690747" y="4162647"/>
                    </a:lnTo>
                    <a:lnTo>
                      <a:pt x="1409182" y="4444212"/>
                    </a:lnTo>
                    <a:lnTo>
                      <a:pt x="282958" y="4444212"/>
                    </a:lnTo>
                    <a:lnTo>
                      <a:pt x="1393" y="4162647"/>
                    </a:lnTo>
                    <a:lnTo>
                      <a:pt x="1393" y="2222106"/>
                    </a:lnTo>
                    <a:lnTo>
                      <a:pt x="0" y="2222106"/>
                    </a:lnTo>
                    <a:lnTo>
                      <a:pt x="0" y="281565"/>
                    </a:lnTo>
                    <a:lnTo>
                      <a:pt x="281565" y="0"/>
                    </a:lnTo>
                    <a:lnTo>
                      <a:pt x="1407789" y="0"/>
                    </a:lnTo>
                    <a:lnTo>
                      <a:pt x="1689354" y="281565"/>
                    </a:lnTo>
                    <a:lnTo>
                      <a:pt x="1689354" y="222210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ea typeface="华文细黑" panose="02010600040101010101" pitchFamily="2" charset="-122"/>
                  <a:cs typeface="Gill Sans"/>
                </a:endParaRPr>
              </a:p>
            </p:txBody>
          </p:sp>
          <p:sp>
            <p:nvSpPr>
              <p:cNvPr id="699" name="文本框 120"/>
              <p:cNvSpPr txBox="1"/>
              <p:nvPr/>
            </p:nvSpPr>
            <p:spPr>
              <a:xfrm>
                <a:off x="5429441" y="2562905"/>
                <a:ext cx="4278109" cy="69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solidFill>
                      <a:schemeClr val="bg1"/>
                    </a:solidFill>
                    <a:latin typeface="Gill Sans"/>
                    <a:ea typeface="华文细黑" panose="02010600040101010101" pitchFamily="2" charset="-122"/>
                    <a:cs typeface="Gill Sans"/>
                  </a:rPr>
                  <a:t>Spreads many infections through many files</a:t>
                </a:r>
                <a:endParaRPr lang="zh-CN" altLang="en-US" sz="2200" dirty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endParaRPr>
              </a:p>
            </p:txBody>
          </p:sp>
          <p:grpSp>
            <p:nvGrpSpPr>
              <p:cNvPr id="709" name="组合 26"/>
              <p:cNvGrpSpPr/>
              <p:nvPr/>
            </p:nvGrpSpPr>
            <p:grpSpPr>
              <a:xfrm>
                <a:off x="4474945" y="2451146"/>
                <a:ext cx="295275" cy="570347"/>
                <a:chOff x="-190500" y="2147189"/>
                <a:chExt cx="295275" cy="570347"/>
              </a:xfrm>
            </p:grpSpPr>
            <p:sp>
              <p:nvSpPr>
                <p:cNvPr id="710" name="平行四边形 25"/>
                <p:cNvSpPr/>
                <p:nvPr/>
              </p:nvSpPr>
              <p:spPr>
                <a:xfrm>
                  <a:off x="-190500" y="214718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11" name="平行四边形 336"/>
                <p:cNvSpPr/>
                <p:nvPr/>
              </p:nvSpPr>
              <p:spPr>
                <a:xfrm>
                  <a:off x="-190500" y="227767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12" name="平行四边形 337"/>
                <p:cNvSpPr/>
                <p:nvPr/>
              </p:nvSpPr>
              <p:spPr>
                <a:xfrm>
                  <a:off x="-190500" y="240905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13" name="平行四边形 338"/>
                <p:cNvSpPr/>
                <p:nvPr/>
              </p:nvSpPr>
              <p:spPr>
                <a:xfrm>
                  <a:off x="-190500" y="2540438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14" name="平行四边形 339"/>
                <p:cNvSpPr/>
                <p:nvPr/>
              </p:nvSpPr>
              <p:spPr>
                <a:xfrm>
                  <a:off x="-190500" y="2671817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</p:grpSp>
        </p:grpSp>
        <p:sp>
          <p:nvSpPr>
            <p:cNvPr id="690" name="文本框 120"/>
            <p:cNvSpPr txBox="1"/>
            <p:nvPr/>
          </p:nvSpPr>
          <p:spPr>
            <a:xfrm>
              <a:off x="4503622" y="1400561"/>
              <a:ext cx="6155967" cy="647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Type 1: High Volume </a:t>
              </a:r>
              <a:r>
                <a:rPr lang="en-US" altLang="zh-CN" sz="28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Offender </a:t>
              </a:r>
              <a:endParaRPr lang="zh-CN" altLang="en-US" sz="2800" dirty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grpSp>
        <p:nvGrpSpPr>
          <p:cNvPr id="730" name="Group 729"/>
          <p:cNvGrpSpPr/>
          <p:nvPr/>
        </p:nvGrpSpPr>
        <p:grpSpPr>
          <a:xfrm>
            <a:off x="3892053" y="2793024"/>
            <a:ext cx="6266553" cy="1655702"/>
            <a:chOff x="3747424" y="1364942"/>
            <a:chExt cx="7661557" cy="1655702"/>
          </a:xfrm>
        </p:grpSpPr>
        <p:grpSp>
          <p:nvGrpSpPr>
            <p:cNvPr id="731" name="Group 730"/>
            <p:cNvGrpSpPr/>
            <p:nvPr/>
          </p:nvGrpSpPr>
          <p:grpSpPr>
            <a:xfrm>
              <a:off x="3747424" y="1364942"/>
              <a:ext cx="7661557" cy="1655702"/>
              <a:chOff x="4449321" y="2093882"/>
              <a:chExt cx="5992435" cy="1206208"/>
            </a:xfrm>
          </p:grpSpPr>
          <p:sp>
            <p:nvSpPr>
              <p:cNvPr id="733" name="梯形 2"/>
              <p:cNvSpPr/>
              <p:nvPr/>
            </p:nvSpPr>
            <p:spPr>
              <a:xfrm rot="16200000">
                <a:off x="4076633" y="2470520"/>
                <a:ext cx="1202257" cy="456882"/>
              </a:xfrm>
              <a:custGeom>
                <a:avLst/>
                <a:gdLst>
                  <a:gd name="connsiteX0" fmla="*/ 0 w 1647386"/>
                  <a:gd name="connsiteY0" fmla="*/ 456882 h 456882"/>
                  <a:gd name="connsiteX1" fmla="*/ 114221 w 1647386"/>
                  <a:gd name="connsiteY1" fmla="*/ 0 h 456882"/>
                  <a:gd name="connsiteX2" fmla="*/ 1533166 w 1647386"/>
                  <a:gd name="connsiteY2" fmla="*/ 0 h 456882"/>
                  <a:gd name="connsiteX3" fmla="*/ 1647386 w 1647386"/>
                  <a:gd name="connsiteY3" fmla="*/ 456882 h 456882"/>
                  <a:gd name="connsiteX4" fmla="*/ 0 w 1647386"/>
                  <a:gd name="connsiteY4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47386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17441 w 1688210"/>
                  <a:gd name="connsiteY0" fmla="*/ 456882 h 456882"/>
                  <a:gd name="connsiteX1" fmla="*/ 2284 w 1688210"/>
                  <a:gd name="connsiteY1" fmla="*/ 290197 h 456882"/>
                  <a:gd name="connsiteX2" fmla="*/ 131662 w 1688210"/>
                  <a:gd name="connsiteY2" fmla="*/ 0 h 456882"/>
                  <a:gd name="connsiteX3" fmla="*/ 1404554 w 1688210"/>
                  <a:gd name="connsiteY3" fmla="*/ 0 h 456882"/>
                  <a:gd name="connsiteX4" fmla="*/ 1688210 w 1688210"/>
                  <a:gd name="connsiteY4" fmla="*/ 290194 h 456882"/>
                  <a:gd name="connsiteX5" fmla="*/ 1683874 w 1688210"/>
                  <a:gd name="connsiteY5" fmla="*/ 456882 h 456882"/>
                  <a:gd name="connsiteX6" fmla="*/ 17441 w 1688210"/>
                  <a:gd name="connsiteY6" fmla="*/ 456882 h 456882"/>
                  <a:gd name="connsiteX0" fmla="*/ 56 w 1689875"/>
                  <a:gd name="connsiteY0" fmla="*/ 456882 h 456882"/>
                  <a:gd name="connsiteX1" fmla="*/ 3949 w 1689875"/>
                  <a:gd name="connsiteY1" fmla="*/ 290197 h 456882"/>
                  <a:gd name="connsiteX2" fmla="*/ 133327 w 1689875"/>
                  <a:gd name="connsiteY2" fmla="*/ 0 h 456882"/>
                  <a:gd name="connsiteX3" fmla="*/ 1406219 w 1689875"/>
                  <a:gd name="connsiteY3" fmla="*/ 0 h 456882"/>
                  <a:gd name="connsiteX4" fmla="*/ 1689875 w 1689875"/>
                  <a:gd name="connsiteY4" fmla="*/ 290194 h 456882"/>
                  <a:gd name="connsiteX5" fmla="*/ 1685539 w 1689875"/>
                  <a:gd name="connsiteY5" fmla="*/ 456882 h 456882"/>
                  <a:gd name="connsiteX6" fmla="*/ 56 w 1689875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282496 w 1689819"/>
                  <a:gd name="connsiteY2" fmla="*/ 2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819" h="456882">
                    <a:moveTo>
                      <a:pt x="0" y="456882"/>
                    </a:moveTo>
                    <a:cubicBezTo>
                      <a:pt x="2356" y="332530"/>
                      <a:pt x="1537" y="389155"/>
                      <a:pt x="3893" y="290197"/>
                    </a:cubicBezTo>
                    <a:lnTo>
                      <a:pt x="282496" y="2"/>
                    </a:lnTo>
                    <a:lnTo>
                      <a:pt x="1406163" y="0"/>
                    </a:lnTo>
                    <a:cubicBezTo>
                      <a:pt x="1532458" y="123190"/>
                      <a:pt x="1563515" y="151129"/>
                      <a:pt x="1689819" y="290194"/>
                    </a:cubicBezTo>
                    <a:lnTo>
                      <a:pt x="1685483" y="456882"/>
                    </a:lnTo>
                    <a:lnTo>
                      <a:pt x="0" y="456882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34" name="任意多边形 363"/>
              <p:cNvSpPr/>
              <p:nvPr/>
            </p:nvSpPr>
            <p:spPr>
              <a:xfrm rot="16200000">
                <a:off x="6842435" y="-299232"/>
                <a:ext cx="1206208" cy="5992435"/>
              </a:xfrm>
              <a:custGeom>
                <a:avLst/>
                <a:gdLst>
                  <a:gd name="connsiteX0" fmla="*/ 126852 w 1690747"/>
                  <a:gd name="connsiteY0" fmla="*/ 3083641 h 4444212"/>
                  <a:gd name="connsiteX1" fmla="*/ 6253 w 1690747"/>
                  <a:gd name="connsiteY1" fmla="*/ 2989698 h 4444212"/>
                  <a:gd name="connsiteX2" fmla="*/ 6252 w 1690747"/>
                  <a:gd name="connsiteY2" fmla="*/ 4118568 h 4444212"/>
                  <a:gd name="connsiteX3" fmla="*/ 126852 w 1690747"/>
                  <a:gd name="connsiteY3" fmla="*/ 4024625 h 4444212"/>
                  <a:gd name="connsiteX4" fmla="*/ 1690747 w 1690747"/>
                  <a:gd name="connsiteY4" fmla="*/ 2222106 h 4444212"/>
                  <a:gd name="connsiteX5" fmla="*/ 1690747 w 1690747"/>
                  <a:gd name="connsiteY5" fmla="*/ 4162647 h 4444212"/>
                  <a:gd name="connsiteX6" fmla="*/ 1409182 w 1690747"/>
                  <a:gd name="connsiteY6" fmla="*/ 4444212 h 4444212"/>
                  <a:gd name="connsiteX7" fmla="*/ 282958 w 1690747"/>
                  <a:gd name="connsiteY7" fmla="*/ 4444212 h 4444212"/>
                  <a:gd name="connsiteX8" fmla="*/ 1393 w 1690747"/>
                  <a:gd name="connsiteY8" fmla="*/ 4162647 h 4444212"/>
                  <a:gd name="connsiteX9" fmla="*/ 1393 w 1690747"/>
                  <a:gd name="connsiteY9" fmla="*/ 2222106 h 4444212"/>
                  <a:gd name="connsiteX10" fmla="*/ 0 w 1690747"/>
                  <a:gd name="connsiteY10" fmla="*/ 2222106 h 4444212"/>
                  <a:gd name="connsiteX11" fmla="*/ 0 w 1690747"/>
                  <a:gd name="connsiteY11" fmla="*/ 281565 h 4444212"/>
                  <a:gd name="connsiteX12" fmla="*/ 281565 w 1690747"/>
                  <a:gd name="connsiteY12" fmla="*/ 0 h 4444212"/>
                  <a:gd name="connsiteX13" fmla="*/ 1407789 w 1690747"/>
                  <a:gd name="connsiteY13" fmla="*/ 0 h 4444212"/>
                  <a:gd name="connsiteX14" fmla="*/ 1689354 w 1690747"/>
                  <a:gd name="connsiteY14" fmla="*/ 281565 h 4444212"/>
                  <a:gd name="connsiteX15" fmla="*/ 1689354 w 1690747"/>
                  <a:gd name="connsiteY15" fmla="*/ 2222106 h 444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0747" h="4444212">
                    <a:moveTo>
                      <a:pt x="126852" y="3083641"/>
                    </a:moveTo>
                    <a:lnTo>
                      <a:pt x="6253" y="2989698"/>
                    </a:lnTo>
                    <a:lnTo>
                      <a:pt x="6252" y="4118568"/>
                    </a:lnTo>
                    <a:lnTo>
                      <a:pt x="126852" y="4024625"/>
                    </a:lnTo>
                    <a:close/>
                    <a:moveTo>
                      <a:pt x="1690747" y="2222106"/>
                    </a:moveTo>
                    <a:lnTo>
                      <a:pt x="1690747" y="4162647"/>
                    </a:lnTo>
                    <a:lnTo>
                      <a:pt x="1409182" y="4444212"/>
                    </a:lnTo>
                    <a:lnTo>
                      <a:pt x="282958" y="4444212"/>
                    </a:lnTo>
                    <a:lnTo>
                      <a:pt x="1393" y="4162647"/>
                    </a:lnTo>
                    <a:lnTo>
                      <a:pt x="1393" y="2222106"/>
                    </a:lnTo>
                    <a:lnTo>
                      <a:pt x="0" y="2222106"/>
                    </a:lnTo>
                    <a:lnTo>
                      <a:pt x="0" y="281565"/>
                    </a:lnTo>
                    <a:lnTo>
                      <a:pt x="281565" y="0"/>
                    </a:lnTo>
                    <a:lnTo>
                      <a:pt x="1407789" y="0"/>
                    </a:lnTo>
                    <a:lnTo>
                      <a:pt x="1689354" y="281565"/>
                    </a:lnTo>
                    <a:lnTo>
                      <a:pt x="1689354" y="222210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ea typeface="华文细黑" panose="02010600040101010101" pitchFamily="2" charset="-122"/>
                  <a:cs typeface="Gill Sans"/>
                </a:endParaRPr>
              </a:p>
            </p:txBody>
          </p:sp>
          <p:sp>
            <p:nvSpPr>
              <p:cNvPr id="735" name="文本框 120"/>
              <p:cNvSpPr txBox="1"/>
              <p:nvPr/>
            </p:nvSpPr>
            <p:spPr>
              <a:xfrm>
                <a:off x="5270927" y="2485046"/>
                <a:ext cx="5037938" cy="560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solidFill>
                      <a:schemeClr val="bg1"/>
                    </a:solidFill>
                    <a:latin typeface="Gill Sans"/>
                    <a:ea typeface="华文细黑" panose="02010600040101010101" pitchFamily="2" charset="-122"/>
                    <a:cs typeface="Gill Sans"/>
                  </a:rPr>
                  <a:t>Spreads many files with different file names but with specific infections </a:t>
                </a:r>
                <a:endParaRPr lang="en-US" altLang="zh-CN" sz="2200" dirty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endParaRPr>
              </a:p>
            </p:txBody>
          </p:sp>
          <p:grpSp>
            <p:nvGrpSpPr>
              <p:cNvPr id="736" name="组合 26"/>
              <p:cNvGrpSpPr/>
              <p:nvPr/>
            </p:nvGrpSpPr>
            <p:grpSpPr>
              <a:xfrm>
                <a:off x="4474945" y="2451146"/>
                <a:ext cx="295275" cy="570347"/>
                <a:chOff x="-190500" y="2147189"/>
                <a:chExt cx="295275" cy="570347"/>
              </a:xfrm>
            </p:grpSpPr>
            <p:sp>
              <p:nvSpPr>
                <p:cNvPr id="737" name="平行四边形 25"/>
                <p:cNvSpPr/>
                <p:nvPr/>
              </p:nvSpPr>
              <p:spPr>
                <a:xfrm>
                  <a:off x="-190500" y="214718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38" name="平行四边形 336"/>
                <p:cNvSpPr/>
                <p:nvPr/>
              </p:nvSpPr>
              <p:spPr>
                <a:xfrm>
                  <a:off x="-190500" y="227767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39" name="平行四边形 337"/>
                <p:cNvSpPr/>
                <p:nvPr/>
              </p:nvSpPr>
              <p:spPr>
                <a:xfrm>
                  <a:off x="-190500" y="240905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40" name="平行四边形 338"/>
                <p:cNvSpPr/>
                <p:nvPr/>
              </p:nvSpPr>
              <p:spPr>
                <a:xfrm>
                  <a:off x="-190500" y="2540438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41" name="平行四边形 339"/>
                <p:cNvSpPr/>
                <p:nvPr/>
              </p:nvSpPr>
              <p:spPr>
                <a:xfrm>
                  <a:off x="-190500" y="2671817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</p:grpSp>
        </p:grpSp>
        <p:sp>
          <p:nvSpPr>
            <p:cNvPr id="732" name="文本框 120"/>
            <p:cNvSpPr txBox="1"/>
            <p:nvPr/>
          </p:nvSpPr>
          <p:spPr>
            <a:xfrm>
              <a:off x="4503624" y="1400561"/>
              <a:ext cx="5511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Type 2: Target Offender</a:t>
              </a:r>
              <a:endParaRPr lang="zh-CN" altLang="en-US" sz="2800" dirty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grpSp>
        <p:nvGrpSpPr>
          <p:cNvPr id="742" name="Group 741"/>
          <p:cNvGrpSpPr/>
          <p:nvPr/>
        </p:nvGrpSpPr>
        <p:grpSpPr>
          <a:xfrm>
            <a:off x="3876038" y="4689702"/>
            <a:ext cx="6273110" cy="1809361"/>
            <a:chOff x="3747424" y="1364945"/>
            <a:chExt cx="7661557" cy="1655703"/>
          </a:xfrm>
        </p:grpSpPr>
        <p:grpSp>
          <p:nvGrpSpPr>
            <p:cNvPr id="743" name="Group 742"/>
            <p:cNvGrpSpPr/>
            <p:nvPr/>
          </p:nvGrpSpPr>
          <p:grpSpPr>
            <a:xfrm>
              <a:off x="3747424" y="1364945"/>
              <a:ext cx="7661557" cy="1655703"/>
              <a:chOff x="4449321" y="2093881"/>
              <a:chExt cx="5992435" cy="1206208"/>
            </a:xfrm>
          </p:grpSpPr>
          <p:sp>
            <p:nvSpPr>
              <p:cNvPr id="745" name="梯形 2"/>
              <p:cNvSpPr/>
              <p:nvPr/>
            </p:nvSpPr>
            <p:spPr>
              <a:xfrm rot="16200000">
                <a:off x="4076633" y="2470520"/>
                <a:ext cx="1202257" cy="456882"/>
              </a:xfrm>
              <a:custGeom>
                <a:avLst/>
                <a:gdLst>
                  <a:gd name="connsiteX0" fmla="*/ 0 w 1647386"/>
                  <a:gd name="connsiteY0" fmla="*/ 456882 h 456882"/>
                  <a:gd name="connsiteX1" fmla="*/ 114221 w 1647386"/>
                  <a:gd name="connsiteY1" fmla="*/ 0 h 456882"/>
                  <a:gd name="connsiteX2" fmla="*/ 1533166 w 1647386"/>
                  <a:gd name="connsiteY2" fmla="*/ 0 h 456882"/>
                  <a:gd name="connsiteX3" fmla="*/ 1647386 w 1647386"/>
                  <a:gd name="connsiteY3" fmla="*/ 456882 h 456882"/>
                  <a:gd name="connsiteX4" fmla="*/ 0 w 1647386"/>
                  <a:gd name="connsiteY4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47386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533166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0 w 1670769"/>
                  <a:gd name="connsiteY0" fmla="*/ 456882 h 456882"/>
                  <a:gd name="connsiteX1" fmla="*/ 114221 w 1670769"/>
                  <a:gd name="connsiteY1" fmla="*/ 0 h 456882"/>
                  <a:gd name="connsiteX2" fmla="*/ 1387113 w 1670769"/>
                  <a:gd name="connsiteY2" fmla="*/ 0 h 456882"/>
                  <a:gd name="connsiteX3" fmla="*/ 1670769 w 1670769"/>
                  <a:gd name="connsiteY3" fmla="*/ 290194 h 456882"/>
                  <a:gd name="connsiteX4" fmla="*/ 1666433 w 1670769"/>
                  <a:gd name="connsiteY4" fmla="*/ 456882 h 456882"/>
                  <a:gd name="connsiteX5" fmla="*/ 0 w 1670769"/>
                  <a:gd name="connsiteY5" fmla="*/ 456882 h 456882"/>
                  <a:gd name="connsiteX0" fmla="*/ 17441 w 1688210"/>
                  <a:gd name="connsiteY0" fmla="*/ 456882 h 456882"/>
                  <a:gd name="connsiteX1" fmla="*/ 2284 w 1688210"/>
                  <a:gd name="connsiteY1" fmla="*/ 290197 h 456882"/>
                  <a:gd name="connsiteX2" fmla="*/ 131662 w 1688210"/>
                  <a:gd name="connsiteY2" fmla="*/ 0 h 456882"/>
                  <a:gd name="connsiteX3" fmla="*/ 1404554 w 1688210"/>
                  <a:gd name="connsiteY3" fmla="*/ 0 h 456882"/>
                  <a:gd name="connsiteX4" fmla="*/ 1688210 w 1688210"/>
                  <a:gd name="connsiteY4" fmla="*/ 290194 h 456882"/>
                  <a:gd name="connsiteX5" fmla="*/ 1683874 w 1688210"/>
                  <a:gd name="connsiteY5" fmla="*/ 456882 h 456882"/>
                  <a:gd name="connsiteX6" fmla="*/ 17441 w 1688210"/>
                  <a:gd name="connsiteY6" fmla="*/ 456882 h 456882"/>
                  <a:gd name="connsiteX0" fmla="*/ 56 w 1689875"/>
                  <a:gd name="connsiteY0" fmla="*/ 456882 h 456882"/>
                  <a:gd name="connsiteX1" fmla="*/ 3949 w 1689875"/>
                  <a:gd name="connsiteY1" fmla="*/ 290197 h 456882"/>
                  <a:gd name="connsiteX2" fmla="*/ 133327 w 1689875"/>
                  <a:gd name="connsiteY2" fmla="*/ 0 h 456882"/>
                  <a:gd name="connsiteX3" fmla="*/ 1406219 w 1689875"/>
                  <a:gd name="connsiteY3" fmla="*/ 0 h 456882"/>
                  <a:gd name="connsiteX4" fmla="*/ 1689875 w 1689875"/>
                  <a:gd name="connsiteY4" fmla="*/ 290194 h 456882"/>
                  <a:gd name="connsiteX5" fmla="*/ 1685539 w 1689875"/>
                  <a:gd name="connsiteY5" fmla="*/ 456882 h 456882"/>
                  <a:gd name="connsiteX6" fmla="*/ 56 w 1689875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133271 w 1689819"/>
                  <a:gd name="connsiteY2" fmla="*/ 0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  <a:gd name="connsiteX0" fmla="*/ 0 w 1689819"/>
                  <a:gd name="connsiteY0" fmla="*/ 456882 h 456882"/>
                  <a:gd name="connsiteX1" fmla="*/ 3893 w 1689819"/>
                  <a:gd name="connsiteY1" fmla="*/ 290197 h 456882"/>
                  <a:gd name="connsiteX2" fmla="*/ 282496 w 1689819"/>
                  <a:gd name="connsiteY2" fmla="*/ 2 h 456882"/>
                  <a:gd name="connsiteX3" fmla="*/ 1406163 w 1689819"/>
                  <a:gd name="connsiteY3" fmla="*/ 0 h 456882"/>
                  <a:gd name="connsiteX4" fmla="*/ 1689819 w 1689819"/>
                  <a:gd name="connsiteY4" fmla="*/ 290194 h 456882"/>
                  <a:gd name="connsiteX5" fmla="*/ 1685483 w 1689819"/>
                  <a:gd name="connsiteY5" fmla="*/ 456882 h 456882"/>
                  <a:gd name="connsiteX6" fmla="*/ 0 w 1689819"/>
                  <a:gd name="connsiteY6" fmla="*/ 456882 h 45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819" h="456882">
                    <a:moveTo>
                      <a:pt x="0" y="456882"/>
                    </a:moveTo>
                    <a:cubicBezTo>
                      <a:pt x="2356" y="332530"/>
                      <a:pt x="1537" y="389155"/>
                      <a:pt x="3893" y="290197"/>
                    </a:cubicBezTo>
                    <a:lnTo>
                      <a:pt x="282496" y="2"/>
                    </a:lnTo>
                    <a:lnTo>
                      <a:pt x="1406163" y="0"/>
                    </a:lnTo>
                    <a:cubicBezTo>
                      <a:pt x="1532458" y="123190"/>
                      <a:pt x="1563515" y="151129"/>
                      <a:pt x="1689819" y="290194"/>
                    </a:cubicBezTo>
                    <a:lnTo>
                      <a:pt x="1685483" y="456882"/>
                    </a:lnTo>
                    <a:lnTo>
                      <a:pt x="0" y="456882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46" name="任意多边形 363"/>
              <p:cNvSpPr/>
              <p:nvPr/>
            </p:nvSpPr>
            <p:spPr>
              <a:xfrm rot="16200000">
                <a:off x="6842435" y="-299233"/>
                <a:ext cx="1206208" cy="5992435"/>
              </a:xfrm>
              <a:custGeom>
                <a:avLst/>
                <a:gdLst>
                  <a:gd name="connsiteX0" fmla="*/ 126852 w 1690747"/>
                  <a:gd name="connsiteY0" fmla="*/ 3083641 h 4444212"/>
                  <a:gd name="connsiteX1" fmla="*/ 6253 w 1690747"/>
                  <a:gd name="connsiteY1" fmla="*/ 2989698 h 4444212"/>
                  <a:gd name="connsiteX2" fmla="*/ 6252 w 1690747"/>
                  <a:gd name="connsiteY2" fmla="*/ 4118568 h 4444212"/>
                  <a:gd name="connsiteX3" fmla="*/ 126852 w 1690747"/>
                  <a:gd name="connsiteY3" fmla="*/ 4024625 h 4444212"/>
                  <a:gd name="connsiteX4" fmla="*/ 1690747 w 1690747"/>
                  <a:gd name="connsiteY4" fmla="*/ 2222106 h 4444212"/>
                  <a:gd name="connsiteX5" fmla="*/ 1690747 w 1690747"/>
                  <a:gd name="connsiteY5" fmla="*/ 4162647 h 4444212"/>
                  <a:gd name="connsiteX6" fmla="*/ 1409182 w 1690747"/>
                  <a:gd name="connsiteY6" fmla="*/ 4444212 h 4444212"/>
                  <a:gd name="connsiteX7" fmla="*/ 282958 w 1690747"/>
                  <a:gd name="connsiteY7" fmla="*/ 4444212 h 4444212"/>
                  <a:gd name="connsiteX8" fmla="*/ 1393 w 1690747"/>
                  <a:gd name="connsiteY8" fmla="*/ 4162647 h 4444212"/>
                  <a:gd name="connsiteX9" fmla="*/ 1393 w 1690747"/>
                  <a:gd name="connsiteY9" fmla="*/ 2222106 h 4444212"/>
                  <a:gd name="connsiteX10" fmla="*/ 0 w 1690747"/>
                  <a:gd name="connsiteY10" fmla="*/ 2222106 h 4444212"/>
                  <a:gd name="connsiteX11" fmla="*/ 0 w 1690747"/>
                  <a:gd name="connsiteY11" fmla="*/ 281565 h 4444212"/>
                  <a:gd name="connsiteX12" fmla="*/ 281565 w 1690747"/>
                  <a:gd name="connsiteY12" fmla="*/ 0 h 4444212"/>
                  <a:gd name="connsiteX13" fmla="*/ 1407789 w 1690747"/>
                  <a:gd name="connsiteY13" fmla="*/ 0 h 4444212"/>
                  <a:gd name="connsiteX14" fmla="*/ 1689354 w 1690747"/>
                  <a:gd name="connsiteY14" fmla="*/ 281565 h 4444212"/>
                  <a:gd name="connsiteX15" fmla="*/ 1689354 w 1690747"/>
                  <a:gd name="connsiteY15" fmla="*/ 2222106 h 444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0747" h="4444212">
                    <a:moveTo>
                      <a:pt x="126852" y="3083641"/>
                    </a:moveTo>
                    <a:lnTo>
                      <a:pt x="6253" y="2989698"/>
                    </a:lnTo>
                    <a:lnTo>
                      <a:pt x="6252" y="4118568"/>
                    </a:lnTo>
                    <a:lnTo>
                      <a:pt x="126852" y="4024625"/>
                    </a:lnTo>
                    <a:close/>
                    <a:moveTo>
                      <a:pt x="1690747" y="2222106"/>
                    </a:moveTo>
                    <a:lnTo>
                      <a:pt x="1690747" y="4162647"/>
                    </a:lnTo>
                    <a:lnTo>
                      <a:pt x="1409182" y="4444212"/>
                    </a:lnTo>
                    <a:lnTo>
                      <a:pt x="282958" y="4444212"/>
                    </a:lnTo>
                    <a:lnTo>
                      <a:pt x="1393" y="4162647"/>
                    </a:lnTo>
                    <a:lnTo>
                      <a:pt x="1393" y="2222106"/>
                    </a:lnTo>
                    <a:lnTo>
                      <a:pt x="0" y="2222106"/>
                    </a:lnTo>
                    <a:lnTo>
                      <a:pt x="0" y="281565"/>
                    </a:lnTo>
                    <a:lnTo>
                      <a:pt x="281565" y="0"/>
                    </a:lnTo>
                    <a:lnTo>
                      <a:pt x="1407789" y="0"/>
                    </a:lnTo>
                    <a:lnTo>
                      <a:pt x="1689354" y="281565"/>
                    </a:lnTo>
                    <a:lnTo>
                      <a:pt x="1689354" y="222210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ea typeface="华文细黑" panose="02010600040101010101" pitchFamily="2" charset="-122"/>
                  <a:cs typeface="Gill Sans"/>
                </a:endParaRPr>
              </a:p>
            </p:txBody>
          </p:sp>
          <p:sp>
            <p:nvSpPr>
              <p:cNvPr id="747" name="文本框 120"/>
              <p:cNvSpPr txBox="1"/>
              <p:nvPr/>
            </p:nvSpPr>
            <p:spPr>
              <a:xfrm>
                <a:off x="5429443" y="2488870"/>
                <a:ext cx="4455307" cy="738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solidFill>
                      <a:schemeClr val="bg1"/>
                    </a:solidFill>
                    <a:latin typeface="Gill Sans"/>
                    <a:ea typeface="华文细黑" panose="02010600040101010101" pitchFamily="2" charset="-122"/>
                    <a:cs typeface="Gill Sans"/>
                  </a:rPr>
                  <a:t>Spreads identical files using different file names to attract large amount of downloads</a:t>
                </a:r>
              </a:p>
            </p:txBody>
          </p:sp>
          <p:grpSp>
            <p:nvGrpSpPr>
              <p:cNvPr id="748" name="组合 26"/>
              <p:cNvGrpSpPr/>
              <p:nvPr/>
            </p:nvGrpSpPr>
            <p:grpSpPr>
              <a:xfrm>
                <a:off x="4474945" y="2451146"/>
                <a:ext cx="295275" cy="570347"/>
                <a:chOff x="-190500" y="2147189"/>
                <a:chExt cx="295275" cy="570347"/>
              </a:xfrm>
            </p:grpSpPr>
            <p:sp>
              <p:nvSpPr>
                <p:cNvPr id="749" name="平行四边形 25"/>
                <p:cNvSpPr/>
                <p:nvPr/>
              </p:nvSpPr>
              <p:spPr>
                <a:xfrm>
                  <a:off x="-190500" y="214718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50" name="平行四边形 336"/>
                <p:cNvSpPr/>
                <p:nvPr/>
              </p:nvSpPr>
              <p:spPr>
                <a:xfrm>
                  <a:off x="-190500" y="227767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51" name="平行四边形 337"/>
                <p:cNvSpPr/>
                <p:nvPr/>
              </p:nvSpPr>
              <p:spPr>
                <a:xfrm>
                  <a:off x="-190500" y="2409059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52" name="平行四边形 338"/>
                <p:cNvSpPr/>
                <p:nvPr/>
              </p:nvSpPr>
              <p:spPr>
                <a:xfrm>
                  <a:off x="-190500" y="2540438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  <p:sp>
              <p:nvSpPr>
                <p:cNvPr id="753" name="平行四边形 339"/>
                <p:cNvSpPr/>
                <p:nvPr/>
              </p:nvSpPr>
              <p:spPr>
                <a:xfrm>
                  <a:off x="-190500" y="2671817"/>
                  <a:ext cx="295275" cy="45719"/>
                </a:xfrm>
                <a:prstGeom prst="parallelogram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atin typeface="Gill Sans"/>
                    <a:cs typeface="Gill Sans"/>
                  </a:endParaRPr>
                </a:p>
              </p:txBody>
            </p:sp>
          </p:grpSp>
        </p:grpSp>
        <p:sp>
          <p:nvSpPr>
            <p:cNvPr id="744" name="文本框 120"/>
            <p:cNvSpPr txBox="1"/>
            <p:nvPr/>
          </p:nvSpPr>
          <p:spPr>
            <a:xfrm>
              <a:off x="4503623" y="1489270"/>
              <a:ext cx="6300296" cy="427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Type 3: Deceiving Offender</a:t>
              </a:r>
              <a:endParaRPr lang="zh-CN" altLang="en-US" sz="2800" dirty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90800" y="2729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6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/>
          <p:cNvSpPr>
            <a:spLocks/>
          </p:cNvSpPr>
          <p:nvPr/>
        </p:nvSpPr>
        <p:spPr bwMode="auto">
          <a:xfrm rot="5400000">
            <a:off x="3089429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 rot="5400000">
            <a:off x="3337508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 rot="5400000">
            <a:off x="3582212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 rot="5400000">
            <a:off x="2346477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 rot="5400000">
            <a:off x="2594556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 rot="5400000">
            <a:off x="2839260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 rot="5400000">
            <a:off x="1603525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rot="5400000">
            <a:off x="1851604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 rot="5400000">
            <a:off x="2096308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5400000">
            <a:off x="867323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400000">
            <a:off x="1115402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 rot="5400000">
            <a:off x="1360106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 rot="5400000">
            <a:off x="124371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 rot="5400000">
            <a:off x="372450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rot="5400000">
            <a:off x="617154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 rot="16200000">
            <a:off x="8564866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 rot="16200000">
            <a:off x="8316787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 rot="16200000">
            <a:off x="8072083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3" name="Freeform 11"/>
          <p:cNvSpPr>
            <a:spLocks/>
          </p:cNvSpPr>
          <p:nvPr/>
        </p:nvSpPr>
        <p:spPr bwMode="auto">
          <a:xfrm rot="16200000">
            <a:off x="9307818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4" name="Freeform 12"/>
          <p:cNvSpPr>
            <a:spLocks/>
          </p:cNvSpPr>
          <p:nvPr/>
        </p:nvSpPr>
        <p:spPr bwMode="auto">
          <a:xfrm rot="16200000">
            <a:off x="9059739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5" name="Freeform 13"/>
          <p:cNvSpPr>
            <a:spLocks/>
          </p:cNvSpPr>
          <p:nvPr/>
        </p:nvSpPr>
        <p:spPr bwMode="auto">
          <a:xfrm rot="16200000">
            <a:off x="8815035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rot="16200000">
            <a:off x="10050770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rot="16200000">
            <a:off x="9802691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rot="16200000">
            <a:off x="9557987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7" name="Freeform 11"/>
          <p:cNvSpPr>
            <a:spLocks/>
          </p:cNvSpPr>
          <p:nvPr/>
        </p:nvSpPr>
        <p:spPr bwMode="auto">
          <a:xfrm rot="16200000">
            <a:off x="10786972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8" name="Freeform 12"/>
          <p:cNvSpPr>
            <a:spLocks/>
          </p:cNvSpPr>
          <p:nvPr/>
        </p:nvSpPr>
        <p:spPr bwMode="auto">
          <a:xfrm rot="16200000">
            <a:off x="10538893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 rot="16200000">
            <a:off x="10294189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16200000">
            <a:off x="11529924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rot="16200000">
            <a:off x="11281845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rot="16200000">
            <a:off x="11037141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967556" y="373436"/>
            <a:ext cx="4318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Similarity </a:t>
            </a:r>
            <a:r>
              <a:rPr lang="en-US" altLang="zh-CN" sz="320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Score Equation</a:t>
            </a:r>
            <a:endParaRPr lang="zh-CN" altLang="en-US" sz="32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74463" y="941084"/>
                <a:ext cx="9980636" cy="5972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50" b="1" dirty="0" smtClean="0">
                    <a:solidFill>
                      <a:schemeClr val="bg1"/>
                    </a:solidFill>
                    <a:latin typeface="Gill Sans"/>
                    <a:ea typeface="DengXian"/>
                    <a:cs typeface="Times New Roman" panose="02020603050405020304" pitchFamily="18" charset="0"/>
                  </a:rPr>
                  <a:t> </a:t>
                </a:r>
                <a:endParaRPr lang="en-US" sz="1250" b="1" i="0" dirty="0" smtClean="0">
                  <a:solidFill>
                    <a:schemeClr val="bg1"/>
                  </a:solidFill>
                  <a:effectLst/>
                  <a:latin typeface="Gill Sans"/>
                  <a:ea typeface="DengXian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funcPr>
                        <m:fName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𝐒𝐢𝐦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 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𝐒𝐜𝐨𝐫𝐞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(</m:t>
                          </m:r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𝐈𝐏</m:t>
                          </m:r>
                          <m:r>
                            <a:rPr lang="en-US" sz="1600" b="1" i="0" baseline="-2500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𝐢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,</m:t>
                          </m:r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𝐈𝐏</m:t>
                          </m:r>
                          <m:r>
                            <a:rPr lang="en-US" sz="1600" b="1" i="0" baseline="-2500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𝐣</m:t>
                          </m:r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)=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𝒋</m:t>
                                  </m:r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..</m:t>
                                  </m:r>
                                  <m: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𝑵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eqArr>
                                    <m:eqArrPr>
                                      <m:ctrlP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{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𝑹𝒂𝒕𝒊𝒐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𝑹𝒂𝒕𝒊𝒐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𝑹𝒂𝒕𝒊𝒐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𝟒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𝑹𝒂𝒕𝒊𝒐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𝟓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𝑰𝒏𝒇𝒆𝒄𝒕𝒊𝒐𝒏</m:t>
                                          </m:r>
                                          <m: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𝑺𝒊𝒎𝒊𝒍𝒂𝒓𝒊𝒕𝒚</m:t>
                                          </m:r>
                                        </m:e>
                                      </m:d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𝟔</m:t>
                                      </m:r>
                                      <m:d>
                                        <m:dPr>
                                          <m:ctrlP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𝑫𝒊𝒔𝒕</m:t>
                                          </m:r>
                                          <m:r>
                                            <a:rPr lang="en-US" sz="1600" b="1" i="1" baseline="-2500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𝑰𝑷𝒊</m:t>
                                          </m:r>
                                          <m:r>
                                            <a:rPr lang="en-US" sz="1600" b="1" i="1" baseline="-2500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1" i="1" baseline="-2500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𝑰𝑷𝒋</m:t>
                                          </m:r>
                                        </m:e>
                                      </m:d>
                                      <m: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}</m:t>
                                      </m:r>
                                    </m:e>
                                  </m:eqAr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1600" b="1" dirty="0" smtClean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𝐃𝐞𝐭𝐚𝐢𝐥𝐬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: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1600" b="1" dirty="0" smtClean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𝐑𝐚𝐭𝐢𝐨</m:t>
                          </m:r>
                        </m:e>
                        <m: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𝟏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𝐈𝐧𝐟𝐞𝐜𝐭𝐢𝐨𝐧</m:t>
                                  </m:r>
                                </m:num>
                                <m:den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𝐒𝐇𝐀𝟏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𝐈𝐧𝐟𝐞𝐜𝐭𝐢𝐨𝐧</m:t>
                                  </m:r>
                                </m:num>
                                <m:den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𝐒𝐇𝐀𝟏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1600" b="1" dirty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𝐑𝐚𝐭𝐢𝐨</m:t>
                          </m:r>
                        </m:e>
                        <m: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𝟏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𝐒𝐇𝐀𝟏</m:t>
                                  </m:r>
                                </m:num>
                                <m:den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𝐅𝐢𝐥𝐞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𝐂𝐨𝐮𝐧𝐭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𝐒𝐇𝐀𝟏</m:t>
                                  </m:r>
                                </m:num>
                                <m:den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𝐅𝐢𝐥𝐞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𝐂𝐨𝐮𝐧𝐭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𝐣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𝐑𝐚𝐭𝐢𝐨</m:t>
                          </m:r>
                        </m:e>
                        <m: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𝟑</m:t>
                          </m:r>
                        </m:sub>
                      </m:sSub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𝟏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𝑺𝑯𝑨</m:t>
                                  </m:r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𝑭𝒊𝒍𝒆</m:t>
                                  </m:r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𝑵𝒂𝒎𝒆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𝐑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𝐒𝐇𝐀𝟏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600" b="1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𝐅𝐢𝐥𝐞</m:t>
                                  </m:r>
                                  <m:r>
                                    <a:rPr lang="en-US" sz="1600" b="1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𝐍𝐚𝐦𝐞</m:t>
                                  </m:r>
                                </m:den>
                              </m:f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𝐑𝐚𝐭𝐢𝐨</m:t>
                          </m:r>
                        </m:e>
                        <m: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𝟒</m:t>
                          </m:r>
                        </m:sub>
                      </m:sSub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𝒎𝒊𝒏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𝐅𝐢𝐥𝐞</m:t>
                                  </m:r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𝐂𝐨𝐮𝐧𝐭</m:t>
                                  </m:r>
                                </m:e>
                                <m:sub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𝐢</m:t>
                                  </m:r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,</m:t>
                              </m:r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𝐅𝐢𝐥𝐞</m:t>
                              </m:r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 </m:t>
                              </m:r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𝐂𝐨𝐮𝐧𝐭</m:t>
                              </m:r>
                            </m:e>
                            <m:sub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𝐣</m:t>
                              </m:r>
                              <m:r>
                                <a:rPr lang="en-US" sz="16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  </m:t>
                              </m:r>
                            </m:sub>
                          </m:sSub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𝐅𝐢𝐥𝐞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 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𝐂𝐨𝐮𝐧𝐭</m:t>
                              </m:r>
                            </m:e>
                            <m:sub>
                              <m: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1600" b="1" dirty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𝐈𝐧𝐟𝐞𝐜𝐭𝐢𝐨𝐧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𝐒𝐢𝐦𝐢𝐥𝐚𝐫𝐲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𝐣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, 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𝐪</m:t>
                          </m:r>
                        </m:e>
                      </m:d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𝐣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∙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𝐪</m:t>
                          </m:r>
                        </m:num>
                        <m:den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𝐣</m:t>
                              </m:r>
                            </m:sub>
                          </m:sSub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||∙||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𝐪</m:t>
                          </m:r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|| </m:t>
                          </m:r>
                        </m:den>
                      </m:f>
                      <m:r>
                        <a:rPr lang="en-US" sz="1600" b="1" i="0">
                          <a:solidFill>
                            <a:schemeClr val="bg1"/>
                          </a:solidFill>
                          <a:effectLst/>
                          <a:latin typeface="Cambria Math" charset="0"/>
                          <a:ea typeface="Gill Sans" charset="0"/>
                          <a:cs typeface="Gill Sans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naryPr>
                            <m:sub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𝐢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  <m:t>𝐍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𝐢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,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𝐢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,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𝐢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=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𝐍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𝐢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𝐣</m:t>
                                      </m:r>
                                    </m:sub>
                                    <m:sup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>
                            <a:rPr lang="en-US" sz="1600" b="1" i="0">
                              <a:solidFill>
                                <a:schemeClr val="bg1"/>
                              </a:solidFill>
                              <a:effectLst/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charset="0"/>
                                  <a:ea typeface="Gill Sans" charset="0"/>
                                  <a:cs typeface="Gill Sans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𝐢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=</m:t>
                                  </m:r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charset="0"/>
                                      <a:ea typeface="Gill Sans" charset="0"/>
                                      <a:cs typeface="Gill Sans" charset="0"/>
                                    </a:rPr>
                                    <m:t>𝐍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b="1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𝐢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𝐪</m:t>
                                      </m:r>
                                    </m:sub>
                                    <m:sup>
                                      <m:r>
                                        <a:rPr lang="en-US" sz="1600" b="1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charset="0"/>
                                          <a:ea typeface="Gill Sans" charset="0"/>
                                          <a:cs typeface="Gill Sans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1250" b="1" dirty="0">
                    <a:solidFill>
                      <a:schemeClr val="bg1"/>
                    </a:solidFill>
                    <a:effectLst/>
                    <a:latin typeface="Gill Sans" charset="0"/>
                    <a:ea typeface="Gill Sans" charset="0"/>
                    <a:cs typeface="Gill Sans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463" y="941084"/>
                <a:ext cx="9980636" cy="59729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0" name="组合 356"/>
          <p:cNvGrpSpPr/>
          <p:nvPr/>
        </p:nvGrpSpPr>
        <p:grpSpPr>
          <a:xfrm rot="2700000">
            <a:off x="-518852" y="1648266"/>
            <a:ext cx="3389103" cy="3867722"/>
            <a:chOff x="-4776788" y="1414463"/>
            <a:chExt cx="4249738" cy="4321176"/>
          </a:xfrm>
        </p:grpSpPr>
        <p:sp>
          <p:nvSpPr>
            <p:cNvPr id="451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2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3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4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5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6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7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8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9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0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1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2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9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0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1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4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5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6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0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1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2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3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4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5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6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7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8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9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0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1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4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7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0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1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2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3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4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5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6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7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8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9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0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1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2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3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4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5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6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7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8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9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0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1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2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3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4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5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6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7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8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9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0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1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2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3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4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5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6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7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8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9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0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1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2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3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4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5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6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7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8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9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0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1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2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3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4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5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6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7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8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9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0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1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2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3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4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5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6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7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8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9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0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1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2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3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4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5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6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7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8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9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0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1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2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3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4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5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6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7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8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9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0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1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2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3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4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5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6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7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8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9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0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1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2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3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4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5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6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7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8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9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0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1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2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3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4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5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6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7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8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9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0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1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2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3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4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5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6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7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8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9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0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1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2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3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4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5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6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7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8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9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0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1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2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3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4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5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6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7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8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9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0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4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/>
          <p:cNvSpPr/>
          <p:nvPr/>
        </p:nvSpPr>
        <p:spPr>
          <a:xfrm>
            <a:off x="3476335" y="995961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386510" y="1145724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840120" y="780697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3985174" y="1138273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4156330" y="1138273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4328619" y="1138273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4714982" y="1133419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1313297" y="140299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1963071" y="1258599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408581" y="319985"/>
            <a:ext cx="4965700" cy="45719"/>
            <a:chOff x="-839788" y="7580313"/>
            <a:chExt cx="4965700" cy="233363"/>
          </a:xfrm>
        </p:grpSpPr>
        <p:sp>
          <p:nvSpPr>
            <p:cNvPr id="359" name="Freeform 18"/>
            <p:cNvSpPr>
              <a:spLocks/>
            </p:cNvSpPr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2" name="Freeform 21"/>
            <p:cNvSpPr>
              <a:spLocks/>
            </p:cNvSpPr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3" name="Freeform 22"/>
            <p:cNvSpPr>
              <a:spLocks/>
            </p:cNvSpPr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4" name="Freeform 23"/>
            <p:cNvSpPr>
              <a:spLocks/>
            </p:cNvSpPr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5" name="Freeform 24"/>
            <p:cNvSpPr>
              <a:spLocks/>
            </p:cNvSpPr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6" name="Freeform 25"/>
            <p:cNvSpPr>
              <a:spLocks/>
            </p:cNvSpPr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7" name="Freeform 26"/>
            <p:cNvSpPr>
              <a:spLocks/>
            </p:cNvSpPr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8" name="Freeform 27"/>
            <p:cNvSpPr>
              <a:spLocks/>
            </p:cNvSpPr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9" name="Freeform 28"/>
            <p:cNvSpPr>
              <a:spLocks/>
            </p:cNvSpPr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0" name="Freeform 29"/>
            <p:cNvSpPr>
              <a:spLocks/>
            </p:cNvSpPr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1" name="Freeform 30"/>
            <p:cNvSpPr>
              <a:spLocks/>
            </p:cNvSpPr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2" name="Freeform 31"/>
            <p:cNvSpPr>
              <a:spLocks/>
            </p:cNvSpPr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3" name="Freeform 32"/>
            <p:cNvSpPr>
              <a:spLocks/>
            </p:cNvSpPr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5" name="Freeform 34"/>
            <p:cNvSpPr>
              <a:spLocks/>
            </p:cNvSpPr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6" name="Freeform 35"/>
            <p:cNvSpPr>
              <a:spLocks/>
            </p:cNvSpPr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7" name="Freeform 36"/>
            <p:cNvSpPr>
              <a:spLocks/>
            </p:cNvSpPr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8" name="Freeform 37"/>
            <p:cNvSpPr>
              <a:spLocks/>
            </p:cNvSpPr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9" name="Freeform 38"/>
            <p:cNvSpPr>
              <a:spLocks/>
            </p:cNvSpPr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0" name="Freeform 39"/>
            <p:cNvSpPr>
              <a:spLocks/>
            </p:cNvSpPr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5" name="Freeform 44"/>
            <p:cNvSpPr>
              <a:spLocks/>
            </p:cNvSpPr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6" name="Freeform 45"/>
            <p:cNvSpPr>
              <a:spLocks/>
            </p:cNvSpPr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7" name="Freeform 46"/>
            <p:cNvSpPr>
              <a:spLocks/>
            </p:cNvSpPr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8" name="Freeform 47"/>
            <p:cNvSpPr>
              <a:spLocks/>
            </p:cNvSpPr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0" name="Freeform 49"/>
            <p:cNvSpPr>
              <a:spLocks/>
            </p:cNvSpPr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1" name="Freeform 50"/>
            <p:cNvSpPr>
              <a:spLocks/>
            </p:cNvSpPr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2" name="Freeform 51"/>
            <p:cNvSpPr>
              <a:spLocks/>
            </p:cNvSpPr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4" name="Freeform 53"/>
            <p:cNvSpPr>
              <a:spLocks/>
            </p:cNvSpPr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5" name="Freeform 54"/>
            <p:cNvSpPr>
              <a:spLocks/>
            </p:cNvSpPr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6" name="Freeform 55"/>
            <p:cNvSpPr>
              <a:spLocks/>
            </p:cNvSpPr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7" name="Freeform 56"/>
            <p:cNvSpPr>
              <a:spLocks/>
            </p:cNvSpPr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8" name="Freeform 57"/>
            <p:cNvSpPr>
              <a:spLocks/>
            </p:cNvSpPr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9" name="Freeform 58"/>
            <p:cNvSpPr>
              <a:spLocks/>
            </p:cNvSpPr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0" name="Freeform 59"/>
            <p:cNvSpPr>
              <a:spLocks/>
            </p:cNvSpPr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1" name="Freeform 60"/>
            <p:cNvSpPr>
              <a:spLocks/>
            </p:cNvSpPr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2" name="Freeform 61"/>
            <p:cNvSpPr>
              <a:spLocks/>
            </p:cNvSpPr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3" name="Freeform 62"/>
            <p:cNvSpPr>
              <a:spLocks/>
            </p:cNvSpPr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4" name="Freeform 63"/>
            <p:cNvSpPr>
              <a:spLocks/>
            </p:cNvSpPr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5" name="Freeform 64"/>
            <p:cNvSpPr>
              <a:spLocks/>
            </p:cNvSpPr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6" name="Freeform 65"/>
            <p:cNvSpPr>
              <a:spLocks/>
            </p:cNvSpPr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7" name="Freeform 66"/>
            <p:cNvSpPr>
              <a:spLocks/>
            </p:cNvSpPr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9" name="Freeform 68"/>
            <p:cNvSpPr>
              <a:spLocks/>
            </p:cNvSpPr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0" name="Freeform 69"/>
            <p:cNvSpPr>
              <a:spLocks/>
            </p:cNvSpPr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1" name="Freeform 70"/>
            <p:cNvSpPr>
              <a:spLocks/>
            </p:cNvSpPr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2" name="Freeform 71"/>
            <p:cNvSpPr>
              <a:spLocks/>
            </p:cNvSpPr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3" name="Freeform 72"/>
            <p:cNvSpPr>
              <a:spLocks/>
            </p:cNvSpPr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5" name="Freeform 74"/>
            <p:cNvSpPr>
              <a:spLocks/>
            </p:cNvSpPr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6" name="Freeform 75"/>
            <p:cNvSpPr>
              <a:spLocks/>
            </p:cNvSpPr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7" name="Freeform 76"/>
            <p:cNvSpPr>
              <a:spLocks/>
            </p:cNvSpPr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8" name="Freeform 77"/>
            <p:cNvSpPr>
              <a:spLocks/>
            </p:cNvSpPr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9" name="Freeform 78"/>
            <p:cNvSpPr>
              <a:spLocks/>
            </p:cNvSpPr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0" name="Freeform 79"/>
            <p:cNvSpPr>
              <a:spLocks/>
            </p:cNvSpPr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2" name="Freeform 81"/>
            <p:cNvSpPr>
              <a:spLocks/>
            </p:cNvSpPr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3" name="Freeform 82"/>
            <p:cNvSpPr>
              <a:spLocks/>
            </p:cNvSpPr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6" name="Freeform 85"/>
            <p:cNvSpPr>
              <a:spLocks/>
            </p:cNvSpPr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7" name="Freeform 86"/>
            <p:cNvSpPr>
              <a:spLocks/>
            </p:cNvSpPr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9" name="Freeform 88"/>
            <p:cNvSpPr>
              <a:spLocks/>
            </p:cNvSpPr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0" name="Freeform 89"/>
            <p:cNvSpPr>
              <a:spLocks/>
            </p:cNvSpPr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1" name="Freeform 90"/>
            <p:cNvSpPr>
              <a:spLocks/>
            </p:cNvSpPr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4" name="Freeform 93"/>
            <p:cNvSpPr>
              <a:spLocks/>
            </p:cNvSpPr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22092" y="384673"/>
            <a:ext cx="445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Solution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–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Visualization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748" name="组合 747"/>
          <p:cNvGrpSpPr/>
          <p:nvPr/>
        </p:nvGrpSpPr>
        <p:grpSpPr>
          <a:xfrm>
            <a:off x="7395794" y="193165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31503" y="193165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70120" y="1701284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6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9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1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2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 rot="10800000">
            <a:off x="592004" y="459902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7977" y="193165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58761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4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7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9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0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95600" y="2069865"/>
            <a:ext cx="3409728" cy="3398682"/>
            <a:chOff x="4395600" y="2069865"/>
            <a:chExt cx="3409728" cy="3398682"/>
          </a:xfrm>
        </p:grpSpPr>
        <p:grpSp>
          <p:nvGrpSpPr>
            <p:cNvPr id="742" name="组合 741"/>
            <p:cNvGrpSpPr/>
            <p:nvPr/>
          </p:nvGrpSpPr>
          <p:grpSpPr>
            <a:xfrm>
              <a:off x="4395600" y="2069865"/>
              <a:ext cx="3389849" cy="3389848"/>
              <a:chOff x="4395600" y="1905028"/>
              <a:chExt cx="3389849" cy="3389848"/>
            </a:xfrm>
          </p:grpSpPr>
          <p:grpSp>
            <p:nvGrpSpPr>
              <p:cNvPr id="576" name="组合 575"/>
              <p:cNvGrpSpPr/>
              <p:nvPr/>
            </p:nvGrpSpPr>
            <p:grpSpPr>
              <a:xfrm>
                <a:off x="4395600" y="1905028"/>
                <a:ext cx="3389849" cy="3389848"/>
                <a:chOff x="1571532" y="1889063"/>
                <a:chExt cx="3389849" cy="3389848"/>
              </a:xfrm>
            </p:grpSpPr>
            <p:sp>
              <p:nvSpPr>
                <p:cNvPr id="564" name="空心弧 563"/>
                <p:cNvSpPr/>
                <p:nvPr/>
              </p:nvSpPr>
              <p:spPr>
                <a:xfrm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5" name="空心弧 564"/>
                <p:cNvSpPr/>
                <p:nvPr/>
              </p:nvSpPr>
              <p:spPr>
                <a:xfrm rot="19800158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6" name="空心弧 565"/>
                <p:cNvSpPr/>
                <p:nvPr/>
              </p:nvSpPr>
              <p:spPr>
                <a:xfrm rot="1799268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7" name="空心弧 566"/>
                <p:cNvSpPr/>
                <p:nvPr/>
              </p:nvSpPr>
              <p:spPr>
                <a:xfrm rot="162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8" name="空心弧 567"/>
                <p:cNvSpPr/>
                <p:nvPr/>
              </p:nvSpPr>
              <p:spPr>
                <a:xfrm rot="14407444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9" name="空心弧 568"/>
                <p:cNvSpPr/>
                <p:nvPr/>
              </p:nvSpPr>
              <p:spPr>
                <a:xfrm rot="12618301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0" name="空心弧 569"/>
                <p:cNvSpPr/>
                <p:nvPr/>
              </p:nvSpPr>
              <p:spPr>
                <a:xfrm rot="10800000">
                  <a:off x="1571533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1" name="空心弧 570"/>
                <p:cNvSpPr/>
                <p:nvPr/>
              </p:nvSpPr>
              <p:spPr>
                <a:xfrm rot="9001057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2" name="空心弧 571"/>
                <p:cNvSpPr/>
                <p:nvPr/>
              </p:nvSpPr>
              <p:spPr>
                <a:xfrm rot="7188876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3" name="空心弧 572"/>
                <p:cNvSpPr/>
                <p:nvPr/>
              </p:nvSpPr>
              <p:spPr>
                <a:xfrm rot="54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4" name="空心弧 573"/>
                <p:cNvSpPr/>
                <p:nvPr/>
              </p:nvSpPr>
              <p:spPr>
                <a:xfrm rot="358789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5" name="空心弧 574"/>
                <p:cNvSpPr/>
                <p:nvPr/>
              </p:nvSpPr>
              <p:spPr>
                <a:xfrm rot="1771889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</p:grpSp>
          <p:grpSp>
            <p:nvGrpSpPr>
              <p:cNvPr id="736" name="组合 735"/>
              <p:cNvGrpSpPr/>
              <p:nvPr/>
            </p:nvGrpSpPr>
            <p:grpSpPr>
              <a:xfrm>
                <a:off x="4850286" y="2365802"/>
                <a:ext cx="2480476" cy="2468300"/>
                <a:chOff x="7941834" y="-3264985"/>
                <a:chExt cx="2834495" cy="2820581"/>
              </a:xfrm>
            </p:grpSpPr>
            <p:grpSp>
              <p:nvGrpSpPr>
                <p:cNvPr id="735" name="组合 734"/>
                <p:cNvGrpSpPr/>
                <p:nvPr/>
              </p:nvGrpSpPr>
              <p:grpSpPr>
                <a:xfrm rot="1067780">
                  <a:off x="7941834" y="-3264985"/>
                  <a:ext cx="2834495" cy="2820581"/>
                  <a:chOff x="7941834" y="-3162249"/>
                  <a:chExt cx="2834495" cy="2820581"/>
                </a:xfrm>
              </p:grpSpPr>
              <p:cxnSp>
                <p:nvCxnSpPr>
                  <p:cNvPr id="673" name="直接连接符 672"/>
                  <p:cNvCxnSpPr/>
                  <p:nvPr/>
                </p:nvCxnSpPr>
                <p:spPr>
                  <a:xfrm rot="-5400000">
                    <a:off x="808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直接连接符 673"/>
                  <p:cNvCxnSpPr/>
                  <p:nvPr/>
                </p:nvCxnSpPr>
                <p:spPr>
                  <a:xfrm rot="-4680000">
                    <a:off x="8116835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 rot="-3960000">
                    <a:off x="8198879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直接连接符 675"/>
                  <p:cNvCxnSpPr/>
                  <p:nvPr/>
                </p:nvCxnSpPr>
                <p:spPr>
                  <a:xfrm rot="-3240000">
                    <a:off x="8331631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直接连接符 676"/>
                  <p:cNvCxnSpPr/>
                  <p:nvPr/>
                </p:nvCxnSpPr>
                <p:spPr>
                  <a:xfrm rot="-2520000">
                    <a:off x="8509286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直接连接符 677"/>
                  <p:cNvCxnSpPr/>
                  <p:nvPr/>
                </p:nvCxnSpPr>
                <p:spPr>
                  <a:xfrm rot="-1800000">
                    <a:off x="872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直接连接符 678"/>
                  <p:cNvCxnSpPr/>
                  <p:nvPr/>
                </p:nvCxnSpPr>
                <p:spPr>
                  <a:xfrm rot="-1080000">
                    <a:off x="8966631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直接连接符 679"/>
                  <p:cNvCxnSpPr/>
                  <p:nvPr/>
                </p:nvCxnSpPr>
                <p:spPr>
                  <a:xfrm rot="-360000">
                    <a:off x="9226331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直接连接符 680"/>
                  <p:cNvCxnSpPr/>
                  <p:nvPr/>
                </p:nvCxnSpPr>
                <p:spPr>
                  <a:xfrm rot="360000">
                    <a:off x="9491833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直接连接符 681"/>
                  <p:cNvCxnSpPr/>
                  <p:nvPr/>
                </p:nvCxnSpPr>
                <p:spPr>
                  <a:xfrm rot="1080000">
                    <a:off x="9751533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直接连接符 682"/>
                  <p:cNvCxnSpPr/>
                  <p:nvPr/>
                </p:nvCxnSpPr>
                <p:spPr>
                  <a:xfrm rot="1800000">
                    <a:off x="999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直接连接符 683"/>
                  <p:cNvCxnSpPr/>
                  <p:nvPr/>
                </p:nvCxnSpPr>
                <p:spPr>
                  <a:xfrm rot="2520000">
                    <a:off x="10208878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直接连接符 684"/>
                  <p:cNvCxnSpPr/>
                  <p:nvPr/>
                </p:nvCxnSpPr>
                <p:spPr>
                  <a:xfrm rot="3240000">
                    <a:off x="10386533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直接连接符 685"/>
                  <p:cNvCxnSpPr/>
                  <p:nvPr/>
                </p:nvCxnSpPr>
                <p:spPr>
                  <a:xfrm rot="3960000">
                    <a:off x="10519285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直接连接符 686"/>
                  <p:cNvCxnSpPr/>
                  <p:nvPr/>
                </p:nvCxnSpPr>
                <p:spPr>
                  <a:xfrm rot="4680000">
                    <a:off x="10601330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 rot="5400000">
                    <a:off x="1062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9" name="直接连接符 688"/>
                  <p:cNvCxnSpPr/>
                  <p:nvPr/>
                </p:nvCxnSpPr>
                <p:spPr>
                  <a:xfrm rot="6120000">
                    <a:off x="10601330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 rot="6840000">
                    <a:off x="10519285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直接连接符 690"/>
                  <p:cNvCxnSpPr/>
                  <p:nvPr/>
                </p:nvCxnSpPr>
                <p:spPr>
                  <a:xfrm rot="7560000">
                    <a:off x="10386533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 rot="8280000">
                    <a:off x="10208878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直接连接符 692"/>
                  <p:cNvCxnSpPr/>
                  <p:nvPr/>
                </p:nvCxnSpPr>
                <p:spPr>
                  <a:xfrm rot="9000000">
                    <a:off x="999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 rot="9720000">
                    <a:off x="9751533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直接连接符 694"/>
                  <p:cNvCxnSpPr/>
                  <p:nvPr/>
                </p:nvCxnSpPr>
                <p:spPr>
                  <a:xfrm rot="10440000">
                    <a:off x="9491833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 rot="11160000">
                    <a:off x="9226331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直接连接符 696"/>
                  <p:cNvCxnSpPr/>
                  <p:nvPr/>
                </p:nvCxnSpPr>
                <p:spPr>
                  <a:xfrm rot="11880000">
                    <a:off x="8966631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 rot="12600000">
                    <a:off x="872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直接连接符 698"/>
                  <p:cNvCxnSpPr/>
                  <p:nvPr/>
                </p:nvCxnSpPr>
                <p:spPr>
                  <a:xfrm rot="13320000">
                    <a:off x="8509286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 rot="14040000">
                    <a:off x="8331631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直接连接符 700"/>
                  <p:cNvCxnSpPr/>
                  <p:nvPr/>
                </p:nvCxnSpPr>
                <p:spPr>
                  <a:xfrm rot="14760000">
                    <a:off x="8198879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 rot="15480000">
                    <a:off x="8116835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4" name="组合 733"/>
                <p:cNvGrpSpPr/>
                <p:nvPr/>
              </p:nvGrpSpPr>
              <p:grpSpPr>
                <a:xfrm>
                  <a:off x="8031024" y="-3175795"/>
                  <a:ext cx="2656114" cy="2642200"/>
                  <a:chOff x="1804850" y="-3367721"/>
                  <a:chExt cx="2656114" cy="2642200"/>
                </a:xfrm>
              </p:grpSpPr>
              <p:cxnSp>
                <p:nvCxnSpPr>
                  <p:cNvPr id="704" name="直接连接符 703"/>
                  <p:cNvCxnSpPr/>
                  <p:nvPr/>
                </p:nvCxnSpPr>
                <p:spPr>
                  <a:xfrm rot="-5400000">
                    <a:off x="186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直接连接符 704"/>
                  <p:cNvCxnSpPr/>
                  <p:nvPr/>
                </p:nvCxnSpPr>
                <p:spPr>
                  <a:xfrm rot="-4680000">
                    <a:off x="1890660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直接连接符 705"/>
                  <p:cNvCxnSpPr/>
                  <p:nvPr/>
                </p:nvCxnSpPr>
                <p:spPr>
                  <a:xfrm rot="-3960000">
                    <a:off x="1972704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直接连接符 706"/>
                  <p:cNvCxnSpPr/>
                  <p:nvPr/>
                </p:nvCxnSpPr>
                <p:spPr>
                  <a:xfrm rot="-3240000">
                    <a:off x="2105455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直接连接符 707"/>
                  <p:cNvCxnSpPr/>
                  <p:nvPr/>
                </p:nvCxnSpPr>
                <p:spPr>
                  <a:xfrm rot="-2520000">
                    <a:off x="2283111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直接连接符 708"/>
                  <p:cNvCxnSpPr/>
                  <p:nvPr/>
                </p:nvCxnSpPr>
                <p:spPr>
                  <a:xfrm rot="-1800000">
                    <a:off x="249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直接连接符 709"/>
                  <p:cNvCxnSpPr/>
                  <p:nvPr/>
                </p:nvCxnSpPr>
                <p:spPr>
                  <a:xfrm rot="-1080000">
                    <a:off x="2740455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直接连接符 710"/>
                  <p:cNvCxnSpPr/>
                  <p:nvPr/>
                </p:nvCxnSpPr>
                <p:spPr>
                  <a:xfrm rot="-360000">
                    <a:off x="3000156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直接连接符 711"/>
                  <p:cNvCxnSpPr/>
                  <p:nvPr/>
                </p:nvCxnSpPr>
                <p:spPr>
                  <a:xfrm rot="360000">
                    <a:off x="3265658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直接连接符 712"/>
                  <p:cNvCxnSpPr/>
                  <p:nvPr/>
                </p:nvCxnSpPr>
                <p:spPr>
                  <a:xfrm rot="1080000">
                    <a:off x="3525358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直接连接符 713"/>
                  <p:cNvCxnSpPr/>
                  <p:nvPr/>
                </p:nvCxnSpPr>
                <p:spPr>
                  <a:xfrm rot="1800000">
                    <a:off x="376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 rot="2520000">
                    <a:off x="3982703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6" name="直接连接符 715"/>
                  <p:cNvCxnSpPr/>
                  <p:nvPr/>
                </p:nvCxnSpPr>
                <p:spPr>
                  <a:xfrm rot="3240000">
                    <a:off x="4160358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 rot="3960000">
                    <a:off x="4293110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直接连接符 717"/>
                  <p:cNvCxnSpPr/>
                  <p:nvPr/>
                </p:nvCxnSpPr>
                <p:spPr>
                  <a:xfrm rot="4680000">
                    <a:off x="4375155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 rot="5400000">
                    <a:off x="440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直接连接符 719"/>
                  <p:cNvCxnSpPr/>
                  <p:nvPr/>
                </p:nvCxnSpPr>
                <p:spPr>
                  <a:xfrm rot="6120000">
                    <a:off x="4375155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 rot="6840000">
                    <a:off x="4293110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直接连接符 721"/>
                  <p:cNvCxnSpPr/>
                  <p:nvPr/>
                </p:nvCxnSpPr>
                <p:spPr>
                  <a:xfrm rot="7560000">
                    <a:off x="4160358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 rot="8280000">
                    <a:off x="3982703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直接连接符 723"/>
                  <p:cNvCxnSpPr/>
                  <p:nvPr/>
                </p:nvCxnSpPr>
                <p:spPr>
                  <a:xfrm rot="9000000">
                    <a:off x="376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 rot="9720000">
                    <a:off x="3525358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直接连接符 725"/>
                  <p:cNvCxnSpPr/>
                  <p:nvPr/>
                </p:nvCxnSpPr>
                <p:spPr>
                  <a:xfrm rot="10440000">
                    <a:off x="3265658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 rot="11160000">
                    <a:off x="3000156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8" name="直接连接符 727"/>
                  <p:cNvCxnSpPr/>
                  <p:nvPr/>
                </p:nvCxnSpPr>
                <p:spPr>
                  <a:xfrm rot="11880000">
                    <a:off x="2740455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 rot="12600000">
                    <a:off x="249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0" name="直接连接符 729"/>
                  <p:cNvCxnSpPr/>
                  <p:nvPr/>
                </p:nvCxnSpPr>
                <p:spPr>
                  <a:xfrm rot="13320000">
                    <a:off x="2283111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 rot="14040000">
                    <a:off x="2105455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接连接符 731"/>
                  <p:cNvCxnSpPr/>
                  <p:nvPr/>
                </p:nvCxnSpPr>
                <p:spPr>
                  <a:xfrm rot="14760000">
                    <a:off x="1972704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接连接符 732"/>
                  <p:cNvCxnSpPr/>
                  <p:nvPr/>
                </p:nvCxnSpPr>
                <p:spPr>
                  <a:xfrm rot="15480000">
                    <a:off x="1890660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41" name="Freeform 227"/>
              <p:cNvSpPr>
                <a:spLocks noEditPoints="1"/>
              </p:cNvSpPr>
              <p:nvPr/>
            </p:nvSpPr>
            <p:spPr bwMode="auto">
              <a:xfrm>
                <a:off x="5016500" y="2501901"/>
                <a:ext cx="2193925" cy="2217738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sp>
          <p:nvSpPr>
            <p:cNvPr id="275" name="空心弧 570"/>
            <p:cNvSpPr/>
            <p:nvPr/>
          </p:nvSpPr>
          <p:spPr>
            <a:xfrm rot="17943914">
              <a:off x="4415480" y="2078699"/>
              <a:ext cx="3389848" cy="3389848"/>
            </a:xfrm>
            <a:prstGeom prst="blockArc">
              <a:avLst>
                <a:gd name="adj1" fmla="val 19949047"/>
                <a:gd name="adj2" fmla="val 21508196"/>
                <a:gd name="adj3" fmla="val 9182"/>
              </a:avLst>
            </a:prstGeom>
            <a:solidFill>
              <a:srgbClr val="00CCFF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522" y="3732696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277" name="文本框 558"/>
          <p:cNvSpPr txBox="1"/>
          <p:nvPr/>
        </p:nvSpPr>
        <p:spPr>
          <a:xfrm>
            <a:off x="5387010" y="3397335"/>
            <a:ext cx="134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Part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zh-CN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278" name="Rectangle 96"/>
          <p:cNvSpPr/>
          <p:nvPr/>
        </p:nvSpPr>
        <p:spPr>
          <a:xfrm>
            <a:off x="822181" y="2006087"/>
            <a:ext cx="3020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rPr>
              <a:t>Given</a:t>
            </a:r>
            <a:r>
              <a:rPr lang="en-US" sz="2000" dirty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Geographic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and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temporal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data</a:t>
            </a:r>
            <a:endParaRPr lang="en-US" sz="2000" dirty="0" smtClean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Goal: </a:t>
            </a:r>
            <a:r>
              <a:rPr lang="zh-CN" altLang="en-US" sz="20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Visualization for Tiversa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and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their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clientele</a:t>
            </a:r>
          </a:p>
          <a:p>
            <a:endParaRPr lang="en-US" altLang="zh-CN" sz="20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Methods: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Responsive</a:t>
            </a:r>
            <a:endParaRPr lang="en-US" altLang="zh-CN" sz="20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dynamic</a:t>
            </a:r>
            <a:r>
              <a:rPr lang="zh-CN" altLang="en-US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interface</a:t>
            </a:r>
            <a:endParaRPr lang="en-US" altLang="zh-CN" sz="20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280" name="Rectangle 96"/>
          <p:cNvSpPr/>
          <p:nvPr/>
        </p:nvSpPr>
        <p:spPr>
          <a:xfrm>
            <a:off x="8236228" y="1948661"/>
            <a:ext cx="30369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Responsive: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Bootstrap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HTML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5</a:t>
            </a:r>
          </a:p>
          <a:p>
            <a:endParaRPr lang="en-US" altLang="zh-CN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Dynamic: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JavaScript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libraries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D3.js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err="1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HighCharts.js</a:t>
            </a:r>
            <a:endParaRPr lang="en-US" altLang="zh-CN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 err="1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Jquery</a:t>
            </a:r>
            <a:endParaRPr lang="en-US" altLang="zh-CN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Auto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complete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Custom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search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result</a:t>
            </a:r>
          </a:p>
          <a:p>
            <a:endParaRPr lang="en-US" altLang="zh-CN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endParaRPr lang="en-US" altLang="zh-CN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endParaRPr lang="en-US" sz="2000" dirty="0" smtClean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82" name="文本框 558"/>
          <p:cNvSpPr txBox="1"/>
          <p:nvPr/>
        </p:nvSpPr>
        <p:spPr>
          <a:xfrm>
            <a:off x="572052" y="5815860"/>
            <a:ext cx="7166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Provided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web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services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with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dual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interface</a:t>
            </a:r>
            <a:endParaRPr lang="zh-CN" altLang="en-US" sz="3200" dirty="0">
              <a:solidFill>
                <a:srgbClr val="FFCC66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/>
          <p:cNvSpPr/>
          <p:nvPr/>
        </p:nvSpPr>
        <p:spPr>
          <a:xfrm>
            <a:off x="3411856" y="1583029"/>
            <a:ext cx="5089932" cy="3816226"/>
          </a:xfrm>
          <a:prstGeom prst="rect">
            <a:avLst/>
          </a:prstGeom>
          <a:noFill/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blog.parallels.com/wp-content/uploads/2015/08/shutterstock_3099748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381" y="2190133"/>
            <a:ext cx="5060364" cy="27095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2" name="Rectangle 5"/>
          <p:cNvSpPr>
            <a:spLocks noChangeArrowheads="1"/>
          </p:cNvSpPr>
          <p:nvPr/>
        </p:nvSpPr>
        <p:spPr bwMode="auto">
          <a:xfrm>
            <a:off x="10385963" y="148923"/>
            <a:ext cx="144590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104" name="椭圆 103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椭圆 117"/>
          <p:cNvSpPr/>
          <p:nvPr/>
        </p:nvSpPr>
        <p:spPr>
          <a:xfrm>
            <a:off x="3154515" y="1438451"/>
            <a:ext cx="5668392" cy="79406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rgbClr val="00B4EB"/>
              </a:gs>
              <a:gs pos="100000">
                <a:schemeClr val="bg1">
                  <a:alpha val="39000"/>
                </a:schemeClr>
              </a:gs>
            </a:gsLst>
            <a:lin ang="5400000" scaled="1"/>
          </a:gradFill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13"/>
          </a:p>
        </p:txBody>
      </p:sp>
      <p:grpSp>
        <p:nvGrpSpPr>
          <p:cNvPr id="125" name="组合 124"/>
          <p:cNvGrpSpPr/>
          <p:nvPr/>
        </p:nvGrpSpPr>
        <p:grpSpPr>
          <a:xfrm rot="10800000">
            <a:off x="3987266" y="1462246"/>
            <a:ext cx="3917025" cy="45719"/>
            <a:chOff x="-839788" y="7580313"/>
            <a:chExt cx="4965700" cy="233363"/>
          </a:xfrm>
        </p:grpSpPr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1"/>
            <p:cNvSpPr>
              <a:spLocks/>
            </p:cNvSpPr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2"/>
            <p:cNvSpPr>
              <a:spLocks/>
            </p:cNvSpPr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3"/>
            <p:cNvSpPr>
              <a:spLocks/>
            </p:cNvSpPr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4"/>
            <p:cNvSpPr>
              <a:spLocks/>
            </p:cNvSpPr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5"/>
            <p:cNvSpPr>
              <a:spLocks/>
            </p:cNvSpPr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6"/>
            <p:cNvSpPr>
              <a:spLocks/>
            </p:cNvSpPr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7"/>
            <p:cNvSpPr>
              <a:spLocks/>
            </p:cNvSpPr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8"/>
            <p:cNvSpPr>
              <a:spLocks/>
            </p:cNvSpPr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"/>
            <p:cNvSpPr>
              <a:spLocks/>
            </p:cNvSpPr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0"/>
            <p:cNvSpPr>
              <a:spLocks/>
            </p:cNvSpPr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"/>
            <p:cNvSpPr>
              <a:spLocks/>
            </p:cNvSpPr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2"/>
            <p:cNvSpPr>
              <a:spLocks/>
            </p:cNvSpPr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4"/>
            <p:cNvSpPr>
              <a:spLocks/>
            </p:cNvSpPr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5"/>
            <p:cNvSpPr>
              <a:spLocks/>
            </p:cNvSpPr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6"/>
            <p:cNvSpPr>
              <a:spLocks/>
            </p:cNvSpPr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7"/>
            <p:cNvSpPr>
              <a:spLocks/>
            </p:cNvSpPr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8"/>
            <p:cNvSpPr>
              <a:spLocks/>
            </p:cNvSpPr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9"/>
            <p:cNvSpPr>
              <a:spLocks/>
            </p:cNvSpPr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44"/>
            <p:cNvSpPr>
              <a:spLocks/>
            </p:cNvSpPr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45"/>
            <p:cNvSpPr>
              <a:spLocks/>
            </p:cNvSpPr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46"/>
            <p:cNvSpPr>
              <a:spLocks/>
            </p:cNvSpPr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7"/>
            <p:cNvSpPr>
              <a:spLocks/>
            </p:cNvSpPr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9"/>
            <p:cNvSpPr>
              <a:spLocks/>
            </p:cNvSpPr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50"/>
            <p:cNvSpPr>
              <a:spLocks/>
            </p:cNvSpPr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1"/>
            <p:cNvSpPr>
              <a:spLocks/>
            </p:cNvSpPr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3"/>
            <p:cNvSpPr>
              <a:spLocks/>
            </p:cNvSpPr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4"/>
            <p:cNvSpPr>
              <a:spLocks/>
            </p:cNvSpPr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5"/>
            <p:cNvSpPr>
              <a:spLocks/>
            </p:cNvSpPr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7"/>
            <p:cNvSpPr>
              <a:spLocks/>
            </p:cNvSpPr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8"/>
            <p:cNvSpPr>
              <a:spLocks/>
            </p:cNvSpPr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9"/>
            <p:cNvSpPr>
              <a:spLocks/>
            </p:cNvSpPr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0"/>
            <p:cNvSpPr>
              <a:spLocks/>
            </p:cNvSpPr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61"/>
            <p:cNvSpPr>
              <a:spLocks/>
            </p:cNvSpPr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62"/>
            <p:cNvSpPr>
              <a:spLocks/>
            </p:cNvSpPr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63"/>
            <p:cNvSpPr>
              <a:spLocks/>
            </p:cNvSpPr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64"/>
            <p:cNvSpPr>
              <a:spLocks/>
            </p:cNvSpPr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65"/>
            <p:cNvSpPr>
              <a:spLocks/>
            </p:cNvSpPr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66"/>
            <p:cNvSpPr>
              <a:spLocks/>
            </p:cNvSpPr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68"/>
            <p:cNvSpPr>
              <a:spLocks/>
            </p:cNvSpPr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69"/>
            <p:cNvSpPr>
              <a:spLocks/>
            </p:cNvSpPr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70"/>
            <p:cNvSpPr>
              <a:spLocks/>
            </p:cNvSpPr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71"/>
            <p:cNvSpPr>
              <a:spLocks/>
            </p:cNvSpPr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72"/>
            <p:cNvSpPr>
              <a:spLocks/>
            </p:cNvSpPr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74"/>
            <p:cNvSpPr>
              <a:spLocks/>
            </p:cNvSpPr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75"/>
            <p:cNvSpPr>
              <a:spLocks/>
            </p:cNvSpPr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76"/>
            <p:cNvSpPr>
              <a:spLocks/>
            </p:cNvSpPr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77"/>
            <p:cNvSpPr>
              <a:spLocks/>
            </p:cNvSpPr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78"/>
            <p:cNvSpPr>
              <a:spLocks/>
            </p:cNvSpPr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79"/>
            <p:cNvSpPr>
              <a:spLocks/>
            </p:cNvSpPr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81"/>
            <p:cNvSpPr>
              <a:spLocks/>
            </p:cNvSpPr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82"/>
            <p:cNvSpPr>
              <a:spLocks/>
            </p:cNvSpPr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85"/>
            <p:cNvSpPr>
              <a:spLocks/>
            </p:cNvSpPr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86"/>
            <p:cNvSpPr>
              <a:spLocks/>
            </p:cNvSpPr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88"/>
            <p:cNvSpPr>
              <a:spLocks/>
            </p:cNvSpPr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89"/>
            <p:cNvSpPr>
              <a:spLocks/>
            </p:cNvSpPr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90"/>
            <p:cNvSpPr>
              <a:spLocks/>
            </p:cNvSpPr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93"/>
            <p:cNvSpPr>
              <a:spLocks/>
            </p:cNvSpPr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6" name="圆角矩形 185"/>
          <p:cNvSpPr/>
          <p:nvPr/>
        </p:nvSpPr>
        <p:spPr>
          <a:xfrm>
            <a:off x="4200266" y="5473225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圆角矩形 186"/>
          <p:cNvSpPr/>
          <p:nvPr/>
        </p:nvSpPr>
        <p:spPr>
          <a:xfrm>
            <a:off x="4715715" y="5477483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圆角矩形 187"/>
          <p:cNvSpPr/>
          <p:nvPr/>
        </p:nvSpPr>
        <p:spPr>
          <a:xfrm>
            <a:off x="5237337" y="5473225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5750754" y="5467958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 189"/>
          <p:cNvSpPr/>
          <p:nvPr/>
        </p:nvSpPr>
        <p:spPr>
          <a:xfrm>
            <a:off x="6268060" y="5467958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圆角矩形 190"/>
          <p:cNvSpPr/>
          <p:nvPr/>
        </p:nvSpPr>
        <p:spPr>
          <a:xfrm>
            <a:off x="6785366" y="5467958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圆角矩形 185"/>
          <p:cNvSpPr/>
          <p:nvPr/>
        </p:nvSpPr>
        <p:spPr>
          <a:xfrm>
            <a:off x="3743915" y="547431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圆角矩形 190"/>
          <p:cNvSpPr/>
          <p:nvPr/>
        </p:nvSpPr>
        <p:spPr>
          <a:xfrm>
            <a:off x="7339112" y="5463034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圆角矩形 190"/>
          <p:cNvSpPr/>
          <p:nvPr/>
        </p:nvSpPr>
        <p:spPr>
          <a:xfrm>
            <a:off x="7837066" y="5473225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00157 0.4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/>
          <p:cNvSpPr>
            <a:spLocks/>
          </p:cNvSpPr>
          <p:nvPr/>
        </p:nvSpPr>
        <p:spPr bwMode="auto">
          <a:xfrm rot="5400000">
            <a:off x="3089429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 rot="5400000">
            <a:off x="3337508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 rot="5400000">
            <a:off x="3582212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 rot="5400000">
            <a:off x="2346477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 rot="5400000">
            <a:off x="2594556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 rot="5400000">
            <a:off x="2839260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 rot="5400000">
            <a:off x="1603525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rot="5400000">
            <a:off x="1851604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 rot="5400000">
            <a:off x="2096308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5400000">
            <a:off x="867323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400000">
            <a:off x="1115402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 rot="5400000">
            <a:off x="1360106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 rot="5400000">
            <a:off x="124371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 rot="5400000">
            <a:off x="372450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rot="5400000">
            <a:off x="617154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 rot="16200000">
            <a:off x="8564866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 rot="16200000">
            <a:off x="8316787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 rot="16200000">
            <a:off x="8072083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3" name="Freeform 11"/>
          <p:cNvSpPr>
            <a:spLocks/>
          </p:cNvSpPr>
          <p:nvPr/>
        </p:nvSpPr>
        <p:spPr bwMode="auto">
          <a:xfrm rot="16200000">
            <a:off x="9307818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4" name="Freeform 12"/>
          <p:cNvSpPr>
            <a:spLocks/>
          </p:cNvSpPr>
          <p:nvPr/>
        </p:nvSpPr>
        <p:spPr bwMode="auto">
          <a:xfrm rot="16200000">
            <a:off x="9059739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5" name="Freeform 13"/>
          <p:cNvSpPr>
            <a:spLocks/>
          </p:cNvSpPr>
          <p:nvPr/>
        </p:nvSpPr>
        <p:spPr bwMode="auto">
          <a:xfrm rot="16200000">
            <a:off x="8815035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rot="16200000">
            <a:off x="10050770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rot="16200000">
            <a:off x="9802691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rot="16200000">
            <a:off x="9557987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7" name="Freeform 11"/>
          <p:cNvSpPr>
            <a:spLocks/>
          </p:cNvSpPr>
          <p:nvPr/>
        </p:nvSpPr>
        <p:spPr bwMode="auto">
          <a:xfrm rot="16200000">
            <a:off x="10786972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8" name="Freeform 12"/>
          <p:cNvSpPr>
            <a:spLocks/>
          </p:cNvSpPr>
          <p:nvPr/>
        </p:nvSpPr>
        <p:spPr bwMode="auto">
          <a:xfrm rot="16200000">
            <a:off x="10538893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 rot="16200000">
            <a:off x="10294189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16200000">
            <a:off x="11529924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rot="16200000">
            <a:off x="11281845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rot="16200000">
            <a:off x="11037141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99616" y="373436"/>
            <a:ext cx="3516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Zero-Day Infections</a:t>
            </a:r>
            <a:endParaRPr lang="zh-CN" altLang="en-US" sz="32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108" name="组合 356"/>
          <p:cNvGrpSpPr/>
          <p:nvPr/>
        </p:nvGrpSpPr>
        <p:grpSpPr>
          <a:xfrm rot="2700000">
            <a:off x="-593747" y="1779104"/>
            <a:ext cx="4371367" cy="4444849"/>
            <a:chOff x="-4776788" y="1414463"/>
            <a:chExt cx="4249738" cy="4321176"/>
          </a:xfrm>
        </p:grpSpPr>
        <p:sp>
          <p:nvSpPr>
            <p:cNvPr id="109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7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8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9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1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2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9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0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2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3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1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2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7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8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9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0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1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2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3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4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5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6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7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8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9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0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1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2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3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4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5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6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7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8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9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0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1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2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3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4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5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6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7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8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9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0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1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2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3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4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5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6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7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8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9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0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1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2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3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4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5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6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7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8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9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0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1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2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3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4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5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6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7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8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9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0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1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2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3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4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5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6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7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8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9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0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1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2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3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4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5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6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7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8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9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0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1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2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3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4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5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6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7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8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9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3293664" y="1340938"/>
            <a:ext cx="7717760" cy="1420730"/>
            <a:chOff x="4449321" y="2093881"/>
            <a:chExt cx="6036393" cy="1206208"/>
          </a:xfrm>
        </p:grpSpPr>
        <p:sp>
          <p:nvSpPr>
            <p:cNvPr id="452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453" name="任意多边形 363"/>
            <p:cNvSpPr/>
            <p:nvPr/>
          </p:nvSpPr>
          <p:spPr>
            <a:xfrm rot="16200000">
              <a:off x="6842435" y="-299233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454" name="文本框 120"/>
            <p:cNvSpPr txBox="1"/>
            <p:nvPr/>
          </p:nvSpPr>
          <p:spPr>
            <a:xfrm>
              <a:off x="4970271" y="2298197"/>
              <a:ext cx="5515443" cy="705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Take a known infection and trace its origins to when it was unidentified </a:t>
              </a:r>
              <a:endParaRPr lang="en-US" altLang="zh-CN" sz="22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455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456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57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58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59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60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461" name="Group 460"/>
          <p:cNvGrpSpPr/>
          <p:nvPr/>
        </p:nvGrpSpPr>
        <p:grpSpPr>
          <a:xfrm>
            <a:off x="3301402" y="3084333"/>
            <a:ext cx="7661558" cy="1413902"/>
            <a:chOff x="4449321" y="2093881"/>
            <a:chExt cx="5992435" cy="1206208"/>
          </a:xfrm>
        </p:grpSpPr>
        <p:sp>
          <p:nvSpPr>
            <p:cNvPr id="462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463" name="任意多边形 363"/>
            <p:cNvSpPr/>
            <p:nvPr/>
          </p:nvSpPr>
          <p:spPr>
            <a:xfrm rot="16200000">
              <a:off x="6842435" y="-299233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464" name="文本框 120"/>
            <p:cNvSpPr txBox="1"/>
            <p:nvPr/>
          </p:nvSpPr>
          <p:spPr>
            <a:xfrm>
              <a:off x="4944450" y="2377868"/>
              <a:ext cx="5319421" cy="70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If we find an unidentified result, we then generate the infection’s behavioral pattern</a:t>
              </a:r>
              <a:endParaRPr lang="en-US" altLang="zh-CN" sz="22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465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466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67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68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69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70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471" name="Group 470"/>
          <p:cNvGrpSpPr/>
          <p:nvPr/>
        </p:nvGrpSpPr>
        <p:grpSpPr>
          <a:xfrm>
            <a:off x="3277599" y="4752849"/>
            <a:ext cx="7698504" cy="1672934"/>
            <a:chOff x="4449321" y="2151745"/>
            <a:chExt cx="6021332" cy="1420332"/>
          </a:xfrm>
        </p:grpSpPr>
        <p:sp>
          <p:nvSpPr>
            <p:cNvPr id="472" name="梯形 2"/>
            <p:cNvSpPr/>
            <p:nvPr/>
          </p:nvSpPr>
          <p:spPr>
            <a:xfrm rot="16200000">
              <a:off x="4076633" y="2524433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473" name="任意多边形 363"/>
            <p:cNvSpPr/>
            <p:nvPr/>
          </p:nvSpPr>
          <p:spPr>
            <a:xfrm rot="16200000">
              <a:off x="6871332" y="-239037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474" name="文本框 120"/>
            <p:cNvSpPr txBox="1"/>
            <p:nvPr/>
          </p:nvSpPr>
          <p:spPr>
            <a:xfrm>
              <a:off x="4943201" y="2239426"/>
              <a:ext cx="5319421" cy="133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We are able to provide this analysis to anti-virus companies such as Norton and McAfee so they can identify infections earlier</a:t>
              </a:r>
            </a:p>
            <a:p>
              <a:endParaRPr lang="en-US" altLang="zh-CN" sz="2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475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476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77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78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79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480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/>
        </p:nvSpPr>
        <p:spPr>
          <a:xfrm rot="16200000">
            <a:off x="323962" y="2129044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grpSp>
        <p:nvGrpSpPr>
          <p:cNvPr id="320" name="组合 319"/>
          <p:cNvGrpSpPr/>
          <p:nvPr/>
        </p:nvGrpSpPr>
        <p:grpSpPr>
          <a:xfrm rot="18900000">
            <a:off x="2615517" y="3066378"/>
            <a:ext cx="2718556" cy="1919926"/>
            <a:chOff x="5187949" y="2651125"/>
            <a:chExt cx="2440782" cy="2390775"/>
          </a:xfrm>
          <a:solidFill>
            <a:srgbClr val="FFFFFF">
              <a:alpha val="10000"/>
            </a:srgbClr>
          </a:solidFill>
        </p:grpSpPr>
        <p:sp>
          <p:nvSpPr>
            <p:cNvPr id="322" name="Freeform 475"/>
            <p:cNvSpPr>
              <a:spLocks/>
            </p:cNvSpPr>
            <p:nvPr/>
          </p:nvSpPr>
          <p:spPr bwMode="auto">
            <a:xfrm>
              <a:off x="6266656" y="2789235"/>
              <a:ext cx="1362075" cy="1952625"/>
            </a:xfrm>
            <a:custGeom>
              <a:avLst/>
              <a:gdLst>
                <a:gd name="T0" fmla="*/ 22 w 201"/>
                <a:gd name="T1" fmla="*/ 0 h 285"/>
                <a:gd name="T2" fmla="*/ 19 w 201"/>
                <a:gd name="T3" fmla="*/ 1 h 285"/>
                <a:gd name="T4" fmla="*/ 18 w 201"/>
                <a:gd name="T5" fmla="*/ 6 h 285"/>
                <a:gd name="T6" fmla="*/ 2 w 201"/>
                <a:gd name="T7" fmla="*/ 23 h 285"/>
                <a:gd name="T8" fmla="*/ 0 w 201"/>
                <a:gd name="T9" fmla="*/ 87 h 285"/>
                <a:gd name="T10" fmla="*/ 197 w 201"/>
                <a:gd name="T11" fmla="*/ 285 h 285"/>
                <a:gd name="T12" fmla="*/ 201 w 201"/>
                <a:gd name="T13" fmla="*/ 285 h 285"/>
                <a:gd name="T14" fmla="*/ 2 w 201"/>
                <a:gd name="T15" fmla="*/ 86 h 285"/>
                <a:gd name="T16" fmla="*/ 4 w 201"/>
                <a:gd name="T17" fmla="*/ 24 h 285"/>
                <a:gd name="T18" fmla="*/ 20 w 201"/>
                <a:gd name="T19" fmla="*/ 8 h 285"/>
                <a:gd name="T20" fmla="*/ 22 w 201"/>
                <a:gd name="T21" fmla="*/ 8 h 285"/>
                <a:gd name="T22" fmla="*/ 25 w 201"/>
                <a:gd name="T23" fmla="*/ 7 h 285"/>
                <a:gd name="T24" fmla="*/ 25 w 201"/>
                <a:gd name="T25" fmla="*/ 1 h 285"/>
                <a:gd name="T26" fmla="*/ 22 w 201"/>
                <a:gd name="T2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85">
                  <a:moveTo>
                    <a:pt x="22" y="0"/>
                  </a:moveTo>
                  <a:cubicBezTo>
                    <a:pt x="21" y="0"/>
                    <a:pt x="20" y="0"/>
                    <a:pt x="19" y="1"/>
                  </a:cubicBezTo>
                  <a:cubicBezTo>
                    <a:pt x="18" y="2"/>
                    <a:pt x="18" y="4"/>
                    <a:pt x="18" y="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8"/>
                    <a:pt x="22" y="8"/>
                  </a:cubicBezTo>
                  <a:cubicBezTo>
                    <a:pt x="23" y="8"/>
                    <a:pt x="24" y="8"/>
                    <a:pt x="25" y="7"/>
                  </a:cubicBezTo>
                  <a:cubicBezTo>
                    <a:pt x="27" y="5"/>
                    <a:pt x="27" y="3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23" name="Freeform 489"/>
            <p:cNvSpPr>
              <a:spLocks/>
            </p:cNvSpPr>
            <p:nvPr/>
          </p:nvSpPr>
          <p:spPr bwMode="auto">
            <a:xfrm>
              <a:off x="5187949" y="2651125"/>
              <a:ext cx="2222500" cy="2390775"/>
            </a:xfrm>
            <a:custGeom>
              <a:avLst/>
              <a:gdLst>
                <a:gd name="T0" fmla="*/ 5 w 328"/>
                <a:gd name="T1" fmla="*/ 0 h 349"/>
                <a:gd name="T2" fmla="*/ 2 w 328"/>
                <a:gd name="T3" fmla="*/ 1 h 349"/>
                <a:gd name="T4" fmla="*/ 2 w 328"/>
                <a:gd name="T5" fmla="*/ 7 h 349"/>
                <a:gd name="T6" fmla="*/ 5 w 328"/>
                <a:gd name="T7" fmla="*/ 8 h 349"/>
                <a:gd name="T8" fmla="*/ 6 w 328"/>
                <a:gd name="T9" fmla="*/ 8 h 349"/>
                <a:gd name="T10" fmla="*/ 324 w 328"/>
                <a:gd name="T11" fmla="*/ 326 h 349"/>
                <a:gd name="T12" fmla="*/ 301 w 328"/>
                <a:gd name="T13" fmla="*/ 349 h 349"/>
                <a:gd name="T14" fmla="*/ 305 w 328"/>
                <a:gd name="T15" fmla="*/ 349 h 349"/>
                <a:gd name="T16" fmla="*/ 328 w 328"/>
                <a:gd name="T17" fmla="*/ 326 h 349"/>
                <a:gd name="T18" fmla="*/ 8 w 328"/>
                <a:gd name="T19" fmla="*/ 6 h 349"/>
                <a:gd name="T20" fmla="*/ 8 w 328"/>
                <a:gd name="T21" fmla="*/ 1 h 349"/>
                <a:gd name="T22" fmla="*/ 5 w 328"/>
                <a:gd name="T2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49">
                  <a:moveTo>
                    <a:pt x="5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324" y="326"/>
                    <a:pt x="324" y="326"/>
                    <a:pt x="324" y="326"/>
                  </a:cubicBezTo>
                  <a:cubicBezTo>
                    <a:pt x="301" y="349"/>
                    <a:pt x="301" y="349"/>
                    <a:pt x="301" y="349"/>
                  </a:cubicBezTo>
                  <a:cubicBezTo>
                    <a:pt x="305" y="349"/>
                    <a:pt x="305" y="349"/>
                    <a:pt x="305" y="349"/>
                  </a:cubicBezTo>
                  <a:cubicBezTo>
                    <a:pt x="328" y="326"/>
                    <a:pt x="328" y="326"/>
                    <a:pt x="328" y="3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364" name="任意多边形 363"/>
          <p:cNvSpPr/>
          <p:nvPr/>
        </p:nvSpPr>
        <p:spPr>
          <a:xfrm rot="16200000">
            <a:off x="2544144" y="-95089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 rot="5400000">
            <a:off x="3089429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 rot="5400000">
            <a:off x="3337508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 rot="5400000">
            <a:off x="3582212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 rot="5400000">
            <a:off x="2346477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 rot="5400000">
            <a:off x="2594556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 rot="5400000">
            <a:off x="2839260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 rot="5400000">
            <a:off x="1603525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rot="5400000">
            <a:off x="1851604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 rot="5400000">
            <a:off x="2096308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5400000">
            <a:off x="867323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400000">
            <a:off x="1115402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 rot="5400000">
            <a:off x="1360106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 rot="5400000">
            <a:off x="124371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 rot="5400000">
            <a:off x="372450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rot="5400000">
            <a:off x="617154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 rot="16200000">
            <a:off x="8564866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 rot="16200000">
            <a:off x="8316787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 rot="16200000">
            <a:off x="8072083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3" name="Freeform 11"/>
          <p:cNvSpPr>
            <a:spLocks/>
          </p:cNvSpPr>
          <p:nvPr/>
        </p:nvSpPr>
        <p:spPr bwMode="auto">
          <a:xfrm rot="16200000">
            <a:off x="9307818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4" name="Freeform 12"/>
          <p:cNvSpPr>
            <a:spLocks/>
          </p:cNvSpPr>
          <p:nvPr/>
        </p:nvSpPr>
        <p:spPr bwMode="auto">
          <a:xfrm rot="16200000">
            <a:off x="9059739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5" name="Freeform 13"/>
          <p:cNvSpPr>
            <a:spLocks/>
          </p:cNvSpPr>
          <p:nvPr/>
        </p:nvSpPr>
        <p:spPr bwMode="auto">
          <a:xfrm rot="16200000">
            <a:off x="8815035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rot="16200000">
            <a:off x="10050770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rot="16200000">
            <a:off x="9802691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rot="16200000">
            <a:off x="9557987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7" name="Freeform 11"/>
          <p:cNvSpPr>
            <a:spLocks/>
          </p:cNvSpPr>
          <p:nvPr/>
        </p:nvSpPr>
        <p:spPr bwMode="auto">
          <a:xfrm rot="16200000">
            <a:off x="10786972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8" name="Freeform 12"/>
          <p:cNvSpPr>
            <a:spLocks/>
          </p:cNvSpPr>
          <p:nvPr/>
        </p:nvSpPr>
        <p:spPr bwMode="auto">
          <a:xfrm rot="16200000">
            <a:off x="10538893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 rot="16200000">
            <a:off x="10294189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16200000">
            <a:off x="11529924" y="480617"/>
            <a:ext cx="526534" cy="428654"/>
          </a:xfrm>
          <a:custGeom>
            <a:avLst/>
            <a:gdLst>
              <a:gd name="T0" fmla="*/ 79 w 156"/>
              <a:gd name="T1" fmla="*/ 0 h 127"/>
              <a:gd name="T2" fmla="*/ 0 w 156"/>
              <a:gd name="T3" fmla="*/ 79 h 127"/>
              <a:gd name="T4" fmla="*/ 0 w 156"/>
              <a:gd name="T5" fmla="*/ 127 h 127"/>
              <a:gd name="T6" fmla="*/ 79 w 156"/>
              <a:gd name="T7" fmla="*/ 48 h 127"/>
              <a:gd name="T8" fmla="*/ 156 w 156"/>
              <a:gd name="T9" fmla="*/ 127 h 127"/>
              <a:gd name="T10" fmla="*/ 156 w 156"/>
              <a:gd name="T11" fmla="*/ 79 h 127"/>
              <a:gd name="T12" fmla="*/ 79 w 156"/>
              <a:gd name="T1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7">
                <a:moveTo>
                  <a:pt x="79" y="0"/>
                </a:moveTo>
                <a:lnTo>
                  <a:pt x="0" y="79"/>
                </a:lnTo>
                <a:lnTo>
                  <a:pt x="0" y="127"/>
                </a:lnTo>
                <a:lnTo>
                  <a:pt x="79" y="48"/>
                </a:lnTo>
                <a:lnTo>
                  <a:pt x="156" y="127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rot="16200000">
            <a:off x="11281845" y="485680"/>
            <a:ext cx="526534" cy="418527"/>
          </a:xfrm>
          <a:custGeom>
            <a:avLst/>
            <a:gdLst>
              <a:gd name="T0" fmla="*/ 79 w 156"/>
              <a:gd name="T1" fmla="*/ 0 h 124"/>
              <a:gd name="T2" fmla="*/ 0 w 156"/>
              <a:gd name="T3" fmla="*/ 79 h 124"/>
              <a:gd name="T4" fmla="*/ 0 w 156"/>
              <a:gd name="T5" fmla="*/ 124 h 124"/>
              <a:gd name="T6" fmla="*/ 79 w 156"/>
              <a:gd name="T7" fmla="*/ 48 h 124"/>
              <a:gd name="T8" fmla="*/ 156 w 156"/>
              <a:gd name="T9" fmla="*/ 124 h 124"/>
              <a:gd name="T10" fmla="*/ 156 w 156"/>
              <a:gd name="T11" fmla="*/ 79 h 124"/>
              <a:gd name="T12" fmla="*/ 79 w 156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4">
                <a:moveTo>
                  <a:pt x="79" y="0"/>
                </a:moveTo>
                <a:lnTo>
                  <a:pt x="0" y="79"/>
                </a:lnTo>
                <a:lnTo>
                  <a:pt x="0" y="124"/>
                </a:lnTo>
                <a:lnTo>
                  <a:pt x="79" y="48"/>
                </a:lnTo>
                <a:lnTo>
                  <a:pt x="156" y="124"/>
                </a:lnTo>
                <a:lnTo>
                  <a:pt x="156" y="79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 rot="16200000">
            <a:off x="11037141" y="483992"/>
            <a:ext cx="526534" cy="421904"/>
          </a:xfrm>
          <a:custGeom>
            <a:avLst/>
            <a:gdLst>
              <a:gd name="T0" fmla="*/ 79 w 156"/>
              <a:gd name="T1" fmla="*/ 0 h 125"/>
              <a:gd name="T2" fmla="*/ 0 w 156"/>
              <a:gd name="T3" fmla="*/ 77 h 125"/>
              <a:gd name="T4" fmla="*/ 0 w 156"/>
              <a:gd name="T5" fmla="*/ 125 h 125"/>
              <a:gd name="T6" fmla="*/ 79 w 156"/>
              <a:gd name="T7" fmla="*/ 46 h 125"/>
              <a:gd name="T8" fmla="*/ 156 w 156"/>
              <a:gd name="T9" fmla="*/ 125 h 125"/>
              <a:gd name="T10" fmla="*/ 156 w 156"/>
              <a:gd name="T11" fmla="*/ 77 h 125"/>
              <a:gd name="T12" fmla="*/ 79 w 156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25">
                <a:moveTo>
                  <a:pt x="79" y="0"/>
                </a:moveTo>
                <a:lnTo>
                  <a:pt x="0" y="77"/>
                </a:lnTo>
                <a:lnTo>
                  <a:pt x="0" y="125"/>
                </a:lnTo>
                <a:lnTo>
                  <a:pt x="79" y="46"/>
                </a:lnTo>
                <a:lnTo>
                  <a:pt x="156" y="125"/>
                </a:lnTo>
                <a:lnTo>
                  <a:pt x="156" y="77"/>
                </a:lnTo>
                <a:lnTo>
                  <a:pt x="79" y="0"/>
                </a:lnTo>
                <a:close/>
              </a:path>
            </a:pathLst>
          </a:custGeom>
          <a:solidFill>
            <a:srgbClr val="00B4E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53651" y="322832"/>
            <a:ext cx="389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System Capabilities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797587" y="1018108"/>
            <a:ext cx="4589233" cy="227361"/>
            <a:chOff x="292100" y="238562"/>
            <a:chExt cx="4589233" cy="227361"/>
          </a:xfrm>
        </p:grpSpPr>
        <p:grpSp>
          <p:nvGrpSpPr>
            <p:cNvPr id="53" name="组合 52"/>
            <p:cNvGrpSpPr/>
            <p:nvPr/>
          </p:nvGrpSpPr>
          <p:grpSpPr>
            <a:xfrm rot="10800000" flipV="1">
              <a:off x="1429524" y="238562"/>
              <a:ext cx="2188565" cy="227361"/>
              <a:chOff x="2852738" y="1754188"/>
              <a:chExt cx="9117012" cy="1565275"/>
            </a:xfrm>
            <a:solidFill>
              <a:srgbClr val="00B4EB"/>
            </a:solidFill>
          </p:grpSpPr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8283575" y="2538413"/>
                <a:ext cx="1939925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6159500" y="2811463"/>
                <a:ext cx="19399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2852738" y="2811463"/>
                <a:ext cx="301942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7974013" y="2538413"/>
                <a:ext cx="434975" cy="314325"/>
              </a:xfrm>
              <a:custGeom>
                <a:avLst/>
                <a:gdLst>
                  <a:gd name="T0" fmla="*/ 0 w 274"/>
                  <a:gd name="T1" fmla="*/ 198 h 198"/>
                  <a:gd name="T2" fmla="*/ 195 w 274"/>
                  <a:gd name="T3" fmla="*/ 0 h 198"/>
                  <a:gd name="T4" fmla="*/ 274 w 274"/>
                  <a:gd name="T5" fmla="*/ 0 h 198"/>
                  <a:gd name="T6" fmla="*/ 79 w 274"/>
                  <a:gd name="T7" fmla="*/ 198 h 198"/>
                  <a:gd name="T8" fmla="*/ 0 w 27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198"/>
                    </a:moveTo>
                    <a:lnTo>
                      <a:pt x="195" y="0"/>
                    </a:lnTo>
                    <a:lnTo>
                      <a:pt x="274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7935913" y="2351088"/>
                <a:ext cx="438150" cy="314325"/>
              </a:xfrm>
              <a:custGeom>
                <a:avLst/>
                <a:gdLst>
                  <a:gd name="T0" fmla="*/ 0 w 276"/>
                  <a:gd name="T1" fmla="*/ 198 h 198"/>
                  <a:gd name="T2" fmla="*/ 197 w 276"/>
                  <a:gd name="T3" fmla="*/ 0 h 198"/>
                  <a:gd name="T4" fmla="*/ 276 w 276"/>
                  <a:gd name="T5" fmla="*/ 0 h 198"/>
                  <a:gd name="T6" fmla="*/ 79 w 276"/>
                  <a:gd name="T7" fmla="*/ 198 h 198"/>
                  <a:gd name="T8" fmla="*/ 0 w 276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98">
                    <a:moveTo>
                      <a:pt x="0" y="198"/>
                    </a:moveTo>
                    <a:lnTo>
                      <a:pt x="197" y="0"/>
                    </a:lnTo>
                    <a:lnTo>
                      <a:pt x="276" y="0"/>
                    </a:lnTo>
                    <a:lnTo>
                      <a:pt x="79" y="198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34350" y="2943226"/>
                <a:ext cx="139700" cy="104775"/>
              </a:xfrm>
              <a:custGeom>
                <a:avLst/>
                <a:gdLst>
                  <a:gd name="T0" fmla="*/ 0 w 88"/>
                  <a:gd name="T1" fmla="*/ 66 h 66"/>
                  <a:gd name="T2" fmla="*/ 64 w 88"/>
                  <a:gd name="T3" fmla="*/ 0 h 66"/>
                  <a:gd name="T4" fmla="*/ 88 w 88"/>
                  <a:gd name="T5" fmla="*/ 0 h 66"/>
                  <a:gd name="T6" fmla="*/ 24 w 88"/>
                  <a:gd name="T7" fmla="*/ 66 h 66"/>
                  <a:gd name="T8" fmla="*/ 0 w 88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6">
                    <a:moveTo>
                      <a:pt x="0" y="66"/>
                    </a:moveTo>
                    <a:lnTo>
                      <a:pt x="64" y="0"/>
                    </a:lnTo>
                    <a:lnTo>
                      <a:pt x="88" y="0"/>
                    </a:lnTo>
                    <a:lnTo>
                      <a:pt x="24" y="66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8421688" y="3138488"/>
                <a:ext cx="123825" cy="119063"/>
              </a:xfrm>
              <a:custGeom>
                <a:avLst/>
                <a:gdLst>
                  <a:gd name="T0" fmla="*/ 78 w 78"/>
                  <a:gd name="T1" fmla="*/ 75 h 75"/>
                  <a:gd name="T2" fmla="*/ 24 w 78"/>
                  <a:gd name="T3" fmla="*/ 0 h 75"/>
                  <a:gd name="T4" fmla="*/ 0 w 78"/>
                  <a:gd name="T5" fmla="*/ 0 h 75"/>
                  <a:gd name="T6" fmla="*/ 58 w 78"/>
                  <a:gd name="T7" fmla="*/ 75 h 75"/>
                  <a:gd name="T8" fmla="*/ 78 w 78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5">
                    <a:moveTo>
                      <a:pt x="78" y="75"/>
                    </a:moveTo>
                    <a:lnTo>
                      <a:pt x="24" y="0"/>
                    </a:lnTo>
                    <a:lnTo>
                      <a:pt x="0" y="0"/>
                    </a:lnTo>
                    <a:lnTo>
                      <a:pt x="58" y="75"/>
                    </a:lnTo>
                    <a:lnTo>
                      <a:pt x="7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10191750" y="1838326"/>
                <a:ext cx="735012" cy="742950"/>
              </a:xfrm>
              <a:custGeom>
                <a:avLst/>
                <a:gdLst>
                  <a:gd name="T0" fmla="*/ 0 w 463"/>
                  <a:gd name="T1" fmla="*/ 447 h 468"/>
                  <a:gd name="T2" fmla="*/ 443 w 463"/>
                  <a:gd name="T3" fmla="*/ 0 h 468"/>
                  <a:gd name="T4" fmla="*/ 463 w 463"/>
                  <a:gd name="T5" fmla="*/ 19 h 468"/>
                  <a:gd name="T6" fmla="*/ 20 w 463"/>
                  <a:gd name="T7" fmla="*/ 468 h 468"/>
                  <a:gd name="T8" fmla="*/ 0 w 463"/>
                  <a:gd name="T9" fmla="*/ 447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" h="468">
                    <a:moveTo>
                      <a:pt x="0" y="447"/>
                    </a:moveTo>
                    <a:lnTo>
                      <a:pt x="443" y="0"/>
                    </a:lnTo>
                    <a:lnTo>
                      <a:pt x="463" y="19"/>
                    </a:lnTo>
                    <a:lnTo>
                      <a:pt x="20" y="468"/>
                    </a:lnTo>
                    <a:lnTo>
                      <a:pt x="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8277225" y="2351088"/>
                <a:ext cx="17049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3" name="Rectangle 18"/>
              <p:cNvSpPr>
                <a:spLocks noChangeArrowheads="1"/>
              </p:cNvSpPr>
              <p:nvPr/>
            </p:nvSpPr>
            <p:spPr bwMode="auto">
              <a:xfrm>
                <a:off x="8235950" y="2943226"/>
                <a:ext cx="2909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4" name="Rectangle 19"/>
              <p:cNvSpPr>
                <a:spLocks noChangeArrowheads="1"/>
              </p:cNvSpPr>
              <p:nvPr/>
            </p:nvSpPr>
            <p:spPr bwMode="auto">
              <a:xfrm>
                <a:off x="6592888" y="3024188"/>
                <a:ext cx="15795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5" name="Rectangle 20"/>
              <p:cNvSpPr>
                <a:spLocks noChangeArrowheads="1"/>
              </p:cNvSpPr>
              <p:nvPr/>
            </p:nvSpPr>
            <p:spPr bwMode="auto">
              <a:xfrm>
                <a:off x="6877050" y="3138488"/>
                <a:ext cx="15827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6" name="Rectangle 21"/>
              <p:cNvSpPr>
                <a:spLocks noChangeArrowheads="1"/>
              </p:cNvSpPr>
              <p:nvPr/>
            </p:nvSpPr>
            <p:spPr bwMode="auto">
              <a:xfrm>
                <a:off x="8513763" y="3232151"/>
                <a:ext cx="157956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7" name="Rectangle 22"/>
              <p:cNvSpPr>
                <a:spLocks noChangeArrowheads="1"/>
              </p:cNvSpPr>
              <p:nvPr/>
            </p:nvSpPr>
            <p:spPr bwMode="auto">
              <a:xfrm>
                <a:off x="7269163" y="2641601"/>
                <a:ext cx="792162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8" name="Rectangle 23"/>
              <p:cNvSpPr>
                <a:spLocks noChangeArrowheads="1"/>
              </p:cNvSpPr>
              <p:nvPr/>
            </p:nvSpPr>
            <p:spPr bwMode="auto">
              <a:xfrm>
                <a:off x="7269163" y="2351088"/>
                <a:ext cx="10080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69" name="Rectangle 24"/>
              <p:cNvSpPr>
                <a:spLocks noChangeArrowheads="1"/>
              </p:cNvSpPr>
              <p:nvPr/>
            </p:nvSpPr>
            <p:spPr bwMode="auto">
              <a:xfrm>
                <a:off x="7094538" y="2351088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6586538" y="2351088"/>
                <a:ext cx="666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1" name="Rectangle 26"/>
              <p:cNvSpPr>
                <a:spLocks noChangeArrowheads="1"/>
              </p:cNvSpPr>
              <p:nvPr/>
            </p:nvSpPr>
            <p:spPr bwMode="auto">
              <a:xfrm>
                <a:off x="6299200" y="2351088"/>
                <a:ext cx="2206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2" name="Rectangle 27"/>
              <p:cNvSpPr>
                <a:spLocks noChangeArrowheads="1"/>
              </p:cNvSpPr>
              <p:nvPr/>
            </p:nvSpPr>
            <p:spPr bwMode="auto">
              <a:xfrm>
                <a:off x="5715000" y="2351088"/>
                <a:ext cx="514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3" name="Rectangle 28"/>
              <p:cNvSpPr>
                <a:spLocks noChangeArrowheads="1"/>
              </p:cNvSpPr>
              <p:nvPr/>
            </p:nvSpPr>
            <p:spPr bwMode="auto">
              <a:xfrm>
                <a:off x="7377113" y="2568576"/>
                <a:ext cx="6842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4" name="Rectangle 29"/>
              <p:cNvSpPr>
                <a:spLocks noChangeArrowheads="1"/>
              </p:cNvSpPr>
              <p:nvPr/>
            </p:nvSpPr>
            <p:spPr bwMode="auto">
              <a:xfrm>
                <a:off x="6643688" y="2568576"/>
                <a:ext cx="68262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5" name="Rectangle 30"/>
              <p:cNvSpPr>
                <a:spLocks noChangeArrowheads="1"/>
              </p:cNvSpPr>
              <p:nvPr/>
            </p:nvSpPr>
            <p:spPr bwMode="auto">
              <a:xfrm>
                <a:off x="7473950" y="2490788"/>
                <a:ext cx="679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6" name="Rectangle 31"/>
              <p:cNvSpPr>
                <a:spLocks noChangeArrowheads="1"/>
              </p:cNvSpPr>
              <p:nvPr/>
            </p:nvSpPr>
            <p:spPr bwMode="auto">
              <a:xfrm>
                <a:off x="7170738" y="2490788"/>
                <a:ext cx="2651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7" name="Rectangle 32"/>
              <p:cNvSpPr>
                <a:spLocks noChangeArrowheads="1"/>
              </p:cNvSpPr>
              <p:nvPr/>
            </p:nvSpPr>
            <p:spPr bwMode="auto">
              <a:xfrm>
                <a:off x="7423150" y="2422526"/>
                <a:ext cx="784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8" name="Rectangle 33"/>
              <p:cNvSpPr>
                <a:spLocks noChangeArrowheads="1"/>
              </p:cNvSpPr>
              <p:nvPr/>
            </p:nvSpPr>
            <p:spPr bwMode="auto">
              <a:xfrm>
                <a:off x="5173663" y="2422526"/>
                <a:ext cx="21939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79" name="Rectangle 34"/>
              <p:cNvSpPr>
                <a:spLocks noChangeArrowheads="1"/>
              </p:cNvSpPr>
              <p:nvPr/>
            </p:nvSpPr>
            <p:spPr bwMode="auto">
              <a:xfrm>
                <a:off x="6643688" y="2490788"/>
                <a:ext cx="4857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0" name="Rectangle 35"/>
              <p:cNvSpPr>
                <a:spLocks noChangeArrowheads="1"/>
              </p:cNvSpPr>
              <p:nvPr/>
            </p:nvSpPr>
            <p:spPr bwMode="auto">
              <a:xfrm>
                <a:off x="6305550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1" name="Rectangle 36"/>
              <p:cNvSpPr>
                <a:spLocks noChangeArrowheads="1"/>
              </p:cNvSpPr>
              <p:nvPr/>
            </p:nvSpPr>
            <p:spPr bwMode="auto">
              <a:xfrm>
                <a:off x="5853113" y="2490788"/>
                <a:ext cx="24130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2" name="Rectangle 37"/>
              <p:cNvSpPr>
                <a:spLocks noChangeArrowheads="1"/>
              </p:cNvSpPr>
              <p:nvPr/>
            </p:nvSpPr>
            <p:spPr bwMode="auto">
              <a:xfrm>
                <a:off x="5399088" y="2490788"/>
                <a:ext cx="2397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3" name="Rectangle 38"/>
              <p:cNvSpPr>
                <a:spLocks noChangeArrowheads="1"/>
              </p:cNvSpPr>
              <p:nvPr/>
            </p:nvSpPr>
            <p:spPr bwMode="auto">
              <a:xfrm>
                <a:off x="4943475" y="2490788"/>
                <a:ext cx="2428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4" name="Rectangle 39"/>
              <p:cNvSpPr>
                <a:spLocks noChangeArrowheads="1"/>
              </p:cNvSpPr>
              <p:nvPr/>
            </p:nvSpPr>
            <p:spPr bwMode="auto">
              <a:xfrm>
                <a:off x="5737225" y="2641601"/>
                <a:ext cx="14239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5" name="Rectangle 40"/>
              <p:cNvSpPr>
                <a:spLocks noChangeArrowheads="1"/>
              </p:cNvSpPr>
              <p:nvPr/>
            </p:nvSpPr>
            <p:spPr bwMode="auto">
              <a:xfrm>
                <a:off x="6251575" y="3024188"/>
                <a:ext cx="24923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6" name="Rectangle 41"/>
              <p:cNvSpPr>
                <a:spLocks noChangeArrowheads="1"/>
              </p:cNvSpPr>
              <p:nvPr/>
            </p:nvSpPr>
            <p:spPr bwMode="auto">
              <a:xfrm>
                <a:off x="4827588" y="3024188"/>
                <a:ext cx="13477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7" name="Rectangle 42"/>
              <p:cNvSpPr>
                <a:spLocks noChangeArrowheads="1"/>
              </p:cNvSpPr>
              <p:nvPr/>
            </p:nvSpPr>
            <p:spPr bwMode="auto">
              <a:xfrm>
                <a:off x="4627563" y="3024188"/>
                <a:ext cx="1270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>
                <a:off x="4429125" y="3024188"/>
                <a:ext cx="1285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89" name="Rectangle 44"/>
              <p:cNvSpPr>
                <a:spLocks noChangeArrowheads="1"/>
              </p:cNvSpPr>
              <p:nvPr/>
            </p:nvSpPr>
            <p:spPr bwMode="auto">
              <a:xfrm>
                <a:off x="3465513" y="3024188"/>
                <a:ext cx="877887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0" name="Rectangle 45"/>
              <p:cNvSpPr>
                <a:spLocks noChangeArrowheads="1"/>
              </p:cNvSpPr>
              <p:nvPr/>
            </p:nvSpPr>
            <p:spPr bwMode="auto">
              <a:xfrm>
                <a:off x="5695950" y="2882901"/>
                <a:ext cx="520223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1" name="Rectangle 46"/>
              <p:cNvSpPr>
                <a:spLocks noChangeArrowheads="1"/>
              </p:cNvSpPr>
              <p:nvPr/>
            </p:nvSpPr>
            <p:spPr bwMode="auto">
              <a:xfrm>
                <a:off x="4043363" y="2882901"/>
                <a:ext cx="11620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2" name="Rectangle 47"/>
              <p:cNvSpPr>
                <a:spLocks noChangeArrowheads="1"/>
              </p:cNvSpPr>
              <p:nvPr/>
            </p:nvSpPr>
            <p:spPr bwMode="auto">
              <a:xfrm>
                <a:off x="3076575" y="2882901"/>
                <a:ext cx="568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3" name="Freeform 48"/>
              <p:cNvSpPr>
                <a:spLocks/>
              </p:cNvSpPr>
              <p:nvPr/>
            </p:nvSpPr>
            <p:spPr bwMode="auto">
              <a:xfrm>
                <a:off x="11126788" y="2205038"/>
                <a:ext cx="754062" cy="762000"/>
              </a:xfrm>
              <a:custGeom>
                <a:avLst/>
                <a:gdLst>
                  <a:gd name="T0" fmla="*/ 0 w 475"/>
                  <a:gd name="T1" fmla="*/ 469 h 480"/>
                  <a:gd name="T2" fmla="*/ 463 w 475"/>
                  <a:gd name="T3" fmla="*/ 0 h 480"/>
                  <a:gd name="T4" fmla="*/ 475 w 475"/>
                  <a:gd name="T5" fmla="*/ 10 h 480"/>
                  <a:gd name="T6" fmla="*/ 12 w 475"/>
                  <a:gd name="T7" fmla="*/ 480 h 480"/>
                  <a:gd name="T8" fmla="*/ 0 w 475"/>
                  <a:gd name="T9" fmla="*/ 46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480">
                    <a:moveTo>
                      <a:pt x="0" y="469"/>
                    </a:moveTo>
                    <a:lnTo>
                      <a:pt x="463" y="0"/>
                    </a:lnTo>
                    <a:lnTo>
                      <a:pt x="475" y="10"/>
                    </a:lnTo>
                    <a:lnTo>
                      <a:pt x="12" y="480"/>
                    </a:lnTo>
                    <a:lnTo>
                      <a:pt x="0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4" name="Freeform 49"/>
              <p:cNvSpPr>
                <a:spLocks/>
              </p:cNvSpPr>
              <p:nvPr/>
            </p:nvSpPr>
            <p:spPr bwMode="auto">
              <a:xfrm>
                <a:off x="10879138" y="2470151"/>
                <a:ext cx="430212" cy="434975"/>
              </a:xfrm>
              <a:custGeom>
                <a:avLst/>
                <a:gdLst>
                  <a:gd name="T0" fmla="*/ 0 w 271"/>
                  <a:gd name="T1" fmla="*/ 264 h 274"/>
                  <a:gd name="T2" fmla="*/ 259 w 271"/>
                  <a:gd name="T3" fmla="*/ 0 h 274"/>
                  <a:gd name="T4" fmla="*/ 271 w 271"/>
                  <a:gd name="T5" fmla="*/ 10 h 274"/>
                  <a:gd name="T6" fmla="*/ 12 w 271"/>
                  <a:gd name="T7" fmla="*/ 274 h 274"/>
                  <a:gd name="T8" fmla="*/ 0 w 271"/>
                  <a:gd name="T9" fmla="*/ 26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274">
                    <a:moveTo>
                      <a:pt x="0" y="264"/>
                    </a:moveTo>
                    <a:lnTo>
                      <a:pt x="259" y="0"/>
                    </a:lnTo>
                    <a:lnTo>
                      <a:pt x="271" y="10"/>
                    </a:lnTo>
                    <a:lnTo>
                      <a:pt x="12" y="274"/>
                    </a:ln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5" name="Oval 50"/>
              <p:cNvSpPr>
                <a:spLocks noChangeArrowheads="1"/>
              </p:cNvSpPr>
              <p:nvPr/>
            </p:nvSpPr>
            <p:spPr bwMode="auto">
              <a:xfrm>
                <a:off x="11755438" y="2093913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6" name="Oval 51"/>
              <p:cNvSpPr>
                <a:spLocks noChangeArrowheads="1"/>
              </p:cNvSpPr>
              <p:nvPr/>
            </p:nvSpPr>
            <p:spPr bwMode="auto">
              <a:xfrm>
                <a:off x="10801350" y="1754188"/>
                <a:ext cx="214312" cy="217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7" name="Oval 52"/>
              <p:cNvSpPr>
                <a:spLocks noChangeArrowheads="1"/>
              </p:cNvSpPr>
              <p:nvPr/>
            </p:nvSpPr>
            <p:spPr bwMode="auto">
              <a:xfrm>
                <a:off x="11236325" y="2413001"/>
                <a:ext cx="146050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8" name="Oval 53"/>
              <p:cNvSpPr>
                <a:spLocks noChangeArrowheads="1"/>
              </p:cNvSpPr>
              <p:nvPr/>
            </p:nvSpPr>
            <p:spPr bwMode="auto">
              <a:xfrm>
                <a:off x="10020300" y="3170238"/>
                <a:ext cx="149225" cy="149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99" name="Oval 54"/>
              <p:cNvSpPr>
                <a:spLocks noChangeArrowheads="1"/>
              </p:cNvSpPr>
              <p:nvPr/>
            </p:nvSpPr>
            <p:spPr bwMode="auto">
              <a:xfrm>
                <a:off x="9910763" y="2276476"/>
                <a:ext cx="179387" cy="180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Gill Sans"/>
                  <a:cs typeface="Gill Sans"/>
                </a:endParaRPr>
              </a:p>
            </p:txBody>
          </p:sp>
        </p:grpSp>
        <p:sp>
          <p:nvSpPr>
            <p:cNvPr id="100" name="Rectangle 5"/>
            <p:cNvSpPr>
              <a:spLocks noChangeArrowheads="1"/>
            </p:cNvSpPr>
            <p:nvPr/>
          </p:nvSpPr>
          <p:spPr bwMode="auto">
            <a:xfrm>
              <a:off x="3419394" y="288623"/>
              <a:ext cx="1461939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500" i="0" u="none" strike="noStrike" cap="none" normalizeH="0" baseline="0" dirty="0">
                  <a:ln>
                    <a:noFill/>
                  </a:ln>
                  <a:solidFill>
                    <a:srgbClr val="00B4EB"/>
                  </a:solidFill>
                  <a:effectLst/>
                  <a:latin typeface="Gill Sans"/>
                  <a:ea typeface="华文细黑" panose="02010600040101010101" pitchFamily="2" charset="-122"/>
                  <a:cs typeface="Gill Sans"/>
                </a:rPr>
                <a:t>10110110001010111000101110100111000110100</a:t>
              </a:r>
              <a:endParaRPr kumimoji="0" lang="zh-CN" altLang="zh-CN" sz="7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292100" y="272639"/>
              <a:ext cx="3021989" cy="125180"/>
              <a:chOff x="2133002" y="1254898"/>
              <a:chExt cx="3021989" cy="125180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2360053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2531209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703498" y="1259752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089861" y="1254898"/>
                <a:ext cx="106371" cy="106371"/>
              </a:xfrm>
              <a:prstGeom prst="ellipse">
                <a:avLst/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Gill Sans"/>
                  <a:cs typeface="Gill Sans"/>
                </a:endParaRPr>
              </a:p>
            </p:txBody>
          </p:sp>
          <p:cxnSp>
            <p:nvCxnSpPr>
              <p:cNvPr id="106" name="直接连接符 105"/>
              <p:cNvCxnSpPr/>
              <p:nvPr/>
            </p:nvCxnSpPr>
            <p:spPr>
              <a:xfrm>
                <a:off x="2133002" y="1380078"/>
                <a:ext cx="3021989" cy="0"/>
              </a:xfrm>
              <a:prstGeom prst="line">
                <a:avLst/>
              </a:prstGeom>
              <a:ln>
                <a:solidFill>
                  <a:srgbClr val="00B4E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图表 3"/>
          <p:cNvGraphicFramePr/>
          <p:nvPr>
            <p:extLst/>
          </p:nvPr>
        </p:nvGraphicFramePr>
        <p:xfrm>
          <a:off x="1142880" y="1649782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7" name="组合 276"/>
          <p:cNvGrpSpPr/>
          <p:nvPr/>
        </p:nvGrpSpPr>
        <p:grpSpPr>
          <a:xfrm rot="16200000">
            <a:off x="7816830" y="1720906"/>
            <a:ext cx="576059" cy="4191203"/>
            <a:chOff x="5691188" y="-3629025"/>
            <a:chExt cx="1685925" cy="8843963"/>
          </a:xfrm>
          <a:solidFill>
            <a:schemeClr val="bg1">
              <a:alpha val="10000"/>
            </a:schemeClr>
          </a:solidFill>
        </p:grpSpPr>
        <p:sp>
          <p:nvSpPr>
            <p:cNvPr id="286" name="Freeform 27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7" name="Freeform 28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8" name="Freeform 29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89" name="Freeform 30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1" name="Freeform 32"/>
            <p:cNvSpPr>
              <a:spLocks/>
            </p:cNvSpPr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2" name="Freeform 33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3" name="Freeform 34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4" name="Freeform 35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5" name="Freeform 36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6" name="Freeform 37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7" name="Freeform 38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298" name="Freeform 39"/>
            <p:cNvSpPr>
              <a:spLocks/>
            </p:cNvSpPr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1" name="Freeform 86"/>
            <p:cNvSpPr>
              <a:spLocks/>
            </p:cNvSpPr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3" name="Freeform 92"/>
            <p:cNvSpPr>
              <a:spLocks/>
            </p:cNvSpPr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4" name="Freeform 93"/>
            <p:cNvSpPr>
              <a:spLocks/>
            </p:cNvSpPr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5" name="Freeform 94"/>
            <p:cNvSpPr>
              <a:spLocks/>
            </p:cNvSpPr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7" name="Freeform 96"/>
            <p:cNvSpPr>
              <a:spLocks/>
            </p:cNvSpPr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8" name="Freeform 97"/>
            <p:cNvSpPr>
              <a:spLocks/>
            </p:cNvSpPr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319" name="Freeform 98"/>
            <p:cNvSpPr>
              <a:spLocks/>
            </p:cNvSpPr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</p:grpSp>
      <p:sp>
        <p:nvSpPr>
          <p:cNvPr id="324" name="Freeform 489"/>
          <p:cNvSpPr>
            <a:spLocks/>
          </p:cNvSpPr>
          <p:nvPr/>
        </p:nvSpPr>
        <p:spPr bwMode="auto">
          <a:xfrm rot="18900000">
            <a:off x="2414241" y="2982776"/>
            <a:ext cx="2475434" cy="1919926"/>
          </a:xfrm>
          <a:custGeom>
            <a:avLst/>
            <a:gdLst>
              <a:gd name="T0" fmla="*/ 5 w 328"/>
              <a:gd name="T1" fmla="*/ 0 h 349"/>
              <a:gd name="T2" fmla="*/ 2 w 328"/>
              <a:gd name="T3" fmla="*/ 1 h 349"/>
              <a:gd name="T4" fmla="*/ 2 w 328"/>
              <a:gd name="T5" fmla="*/ 7 h 349"/>
              <a:gd name="T6" fmla="*/ 5 w 328"/>
              <a:gd name="T7" fmla="*/ 8 h 349"/>
              <a:gd name="T8" fmla="*/ 6 w 328"/>
              <a:gd name="T9" fmla="*/ 8 h 349"/>
              <a:gd name="T10" fmla="*/ 324 w 328"/>
              <a:gd name="T11" fmla="*/ 326 h 349"/>
              <a:gd name="T12" fmla="*/ 301 w 328"/>
              <a:gd name="T13" fmla="*/ 349 h 349"/>
              <a:gd name="T14" fmla="*/ 305 w 328"/>
              <a:gd name="T15" fmla="*/ 349 h 349"/>
              <a:gd name="T16" fmla="*/ 328 w 328"/>
              <a:gd name="T17" fmla="*/ 326 h 349"/>
              <a:gd name="T18" fmla="*/ 8 w 328"/>
              <a:gd name="T19" fmla="*/ 6 h 349"/>
              <a:gd name="T20" fmla="*/ 8 w 328"/>
              <a:gd name="T21" fmla="*/ 1 h 349"/>
              <a:gd name="T22" fmla="*/ 5 w 328"/>
              <a:gd name="T2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8" h="349">
                <a:moveTo>
                  <a:pt x="5" y="0"/>
                </a:moveTo>
                <a:cubicBezTo>
                  <a:pt x="4" y="0"/>
                  <a:pt x="2" y="0"/>
                  <a:pt x="2" y="1"/>
                </a:cubicBezTo>
                <a:cubicBezTo>
                  <a:pt x="0" y="3"/>
                  <a:pt x="0" y="5"/>
                  <a:pt x="2" y="7"/>
                </a:cubicBezTo>
                <a:cubicBezTo>
                  <a:pt x="2" y="8"/>
                  <a:pt x="4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324" y="326"/>
                  <a:pt x="324" y="326"/>
                  <a:pt x="324" y="326"/>
                </a:cubicBezTo>
                <a:cubicBezTo>
                  <a:pt x="301" y="349"/>
                  <a:pt x="301" y="349"/>
                  <a:pt x="301" y="349"/>
                </a:cubicBezTo>
                <a:cubicBezTo>
                  <a:pt x="305" y="349"/>
                  <a:pt x="305" y="349"/>
                  <a:pt x="305" y="349"/>
                </a:cubicBezTo>
                <a:cubicBezTo>
                  <a:pt x="328" y="326"/>
                  <a:pt x="328" y="326"/>
                  <a:pt x="328" y="326"/>
                </a:cubicBezTo>
                <a:cubicBezTo>
                  <a:pt x="8" y="6"/>
                  <a:pt x="8" y="6"/>
                  <a:pt x="8" y="6"/>
                </a:cubicBezTo>
                <a:cubicBezTo>
                  <a:pt x="9" y="4"/>
                  <a:pt x="9" y="2"/>
                  <a:pt x="8" y="1"/>
                </a:cubicBezTo>
                <a:cubicBezTo>
                  <a:pt x="7" y="0"/>
                  <a:pt x="6" y="0"/>
                  <a:pt x="5" y="0"/>
                </a:cubicBezTo>
              </a:path>
            </a:pathLst>
          </a:custGeom>
          <a:solidFill>
            <a:srgbClr val="FFFFFF">
              <a:alpha val="1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24832" y="2086594"/>
            <a:ext cx="328879" cy="458021"/>
            <a:chOff x="-190500" y="2147189"/>
            <a:chExt cx="295275" cy="570347"/>
          </a:xfrm>
        </p:grpSpPr>
        <p:sp>
          <p:nvSpPr>
            <p:cNvPr id="26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7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8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39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40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graphicFrame>
        <p:nvGraphicFramePr>
          <p:cNvPr id="211" name="图表 3"/>
          <p:cNvGraphicFramePr/>
          <p:nvPr>
            <p:extLst>
              <p:ext uri="{D42A27DB-BD31-4B8C-83A1-F6EECF244321}">
                <p14:modId xmlns:p14="http://schemas.microsoft.com/office/powerpoint/2010/main" val="1675710957"/>
              </p:ext>
            </p:extLst>
          </p:nvPr>
        </p:nvGraphicFramePr>
        <p:xfrm>
          <a:off x="6712297" y="1689571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8" name="梯形 2"/>
          <p:cNvSpPr/>
          <p:nvPr/>
        </p:nvSpPr>
        <p:spPr>
          <a:xfrm rot="16200000">
            <a:off x="367820" y="3759856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219" name="任意多边形 363"/>
          <p:cNvSpPr/>
          <p:nvPr/>
        </p:nvSpPr>
        <p:spPr>
          <a:xfrm rot="16200000">
            <a:off x="2588002" y="1535723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aphicFrame>
        <p:nvGraphicFramePr>
          <p:cNvPr id="220" name="图表 3"/>
          <p:cNvGraphicFramePr/>
          <p:nvPr>
            <p:extLst/>
          </p:nvPr>
        </p:nvGraphicFramePr>
        <p:xfrm>
          <a:off x="1186738" y="3191694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21" name="组合 26"/>
          <p:cNvGrpSpPr/>
          <p:nvPr/>
        </p:nvGrpSpPr>
        <p:grpSpPr>
          <a:xfrm>
            <a:off x="843295" y="3741145"/>
            <a:ext cx="328879" cy="458021"/>
            <a:chOff x="-190500" y="2147189"/>
            <a:chExt cx="295275" cy="570347"/>
          </a:xfrm>
        </p:grpSpPr>
        <p:sp>
          <p:nvSpPr>
            <p:cNvPr id="222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41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1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2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283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284" name="梯形 2"/>
          <p:cNvSpPr/>
          <p:nvPr/>
        </p:nvSpPr>
        <p:spPr>
          <a:xfrm rot="16200000">
            <a:off x="352549" y="5463957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300" name="任意多边形 363"/>
          <p:cNvSpPr/>
          <p:nvPr/>
        </p:nvSpPr>
        <p:spPr>
          <a:xfrm rot="16200000">
            <a:off x="2572731" y="3239824"/>
            <a:ext cx="1357765" cy="494999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aphicFrame>
        <p:nvGraphicFramePr>
          <p:cNvPr id="301" name="图表 3"/>
          <p:cNvGraphicFramePr/>
          <p:nvPr>
            <p:extLst/>
          </p:nvPr>
        </p:nvGraphicFramePr>
        <p:xfrm>
          <a:off x="1399401" y="4917507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02" name="组合 26"/>
          <p:cNvGrpSpPr/>
          <p:nvPr/>
        </p:nvGrpSpPr>
        <p:grpSpPr>
          <a:xfrm>
            <a:off x="840526" y="5433890"/>
            <a:ext cx="328879" cy="458021"/>
            <a:chOff x="-190500" y="2147189"/>
            <a:chExt cx="295275" cy="570347"/>
          </a:xfrm>
        </p:grpSpPr>
        <p:sp>
          <p:nvSpPr>
            <p:cNvPr id="303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4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5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6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307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graphicFrame>
        <p:nvGraphicFramePr>
          <p:cNvPr id="310" name="图表 3"/>
          <p:cNvGraphicFramePr/>
          <p:nvPr>
            <p:extLst>
              <p:ext uri="{D42A27DB-BD31-4B8C-83A1-F6EECF244321}">
                <p14:modId xmlns:p14="http://schemas.microsoft.com/office/powerpoint/2010/main" val="1573507541"/>
              </p:ext>
            </p:extLst>
          </p:nvPr>
        </p:nvGraphicFramePr>
        <p:xfrm>
          <a:off x="6954019" y="1659216"/>
          <a:ext cx="3290692" cy="158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11359" y="1878060"/>
            <a:ext cx="41897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C66"/>
                </a:solidFill>
                <a:latin typeface="Gill Sans"/>
                <a:cs typeface="Gill Sans"/>
              </a:rPr>
              <a:t>Detect unusual behavior in data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Auto-detection system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1312219" y="3505611"/>
            <a:ext cx="44606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Identify similar behavior among IPs</a:t>
            </a:r>
            <a:endParaRPr lang="en-US" altLang="zh-CN" sz="2400" dirty="0" smtClean="0">
              <a:solidFill>
                <a:srgbClr val="FFCC66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Custom algorithm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1325367" y="5101604"/>
            <a:ext cx="4460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Identify potential offending IPs and classify them</a:t>
            </a:r>
            <a:endParaRPr lang="en-US" altLang="zh-CN" sz="2400" dirty="0" smtClean="0">
              <a:solidFill>
                <a:srgbClr val="FFCC66"/>
              </a:solidFill>
              <a:latin typeface="Gill Sans"/>
              <a:cs typeface="Gill San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>
                <a:solidFill>
                  <a:srgbClr val="FFFFFF"/>
                </a:solidFill>
                <a:latin typeface="Gill Sans"/>
                <a:cs typeface="Gill Sans"/>
              </a:rPr>
              <a:t>Types of Offenders</a:t>
            </a:r>
            <a:endParaRPr lang="en-US" altLang="zh-CN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64" name="梯形 2"/>
          <p:cNvSpPr/>
          <p:nvPr/>
        </p:nvSpPr>
        <p:spPr>
          <a:xfrm rot="16200000">
            <a:off x="5694009" y="2138225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65" name="任意多边形 363"/>
          <p:cNvSpPr/>
          <p:nvPr/>
        </p:nvSpPr>
        <p:spPr>
          <a:xfrm rot="16200000">
            <a:off x="8059187" y="-230907"/>
            <a:ext cx="1357765" cy="5239985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166" name="组合 26"/>
          <p:cNvGrpSpPr/>
          <p:nvPr/>
        </p:nvGrpSpPr>
        <p:grpSpPr>
          <a:xfrm>
            <a:off x="6182414" y="2130455"/>
            <a:ext cx="328879" cy="458021"/>
            <a:chOff x="-190500" y="2147189"/>
            <a:chExt cx="295275" cy="570347"/>
          </a:xfrm>
        </p:grpSpPr>
        <p:sp>
          <p:nvSpPr>
            <p:cNvPr id="167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8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69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0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1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6684265" y="1777150"/>
            <a:ext cx="47452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Trace zero-day infections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Search and generate visualizations for </a:t>
            </a: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these dangerous infections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4" name="梯形 2"/>
          <p:cNvSpPr/>
          <p:nvPr/>
        </p:nvSpPr>
        <p:spPr>
          <a:xfrm rot="16200000">
            <a:off x="5694112" y="5468347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75" name="任意多边形 363"/>
          <p:cNvSpPr/>
          <p:nvPr/>
        </p:nvSpPr>
        <p:spPr>
          <a:xfrm rot="16200000">
            <a:off x="8005292" y="3151358"/>
            <a:ext cx="1357765" cy="5160782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176" name="组合 26"/>
          <p:cNvGrpSpPr/>
          <p:nvPr/>
        </p:nvGrpSpPr>
        <p:grpSpPr>
          <a:xfrm>
            <a:off x="6180963" y="5485808"/>
            <a:ext cx="328879" cy="458021"/>
            <a:chOff x="-190500" y="2147189"/>
            <a:chExt cx="295275" cy="570347"/>
          </a:xfrm>
        </p:grpSpPr>
        <p:sp>
          <p:nvSpPr>
            <p:cNvPr id="177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8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79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0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1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6663196" y="5132382"/>
            <a:ext cx="44606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Two-interfaces to interact with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Tiversa </a:t>
            </a: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+ </a:t>
            </a: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Client-side </a:t>
            </a: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Dashboard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3" name="梯形 2"/>
          <p:cNvSpPr/>
          <p:nvPr/>
        </p:nvSpPr>
        <p:spPr>
          <a:xfrm rot="16200000">
            <a:off x="5701611" y="3772389"/>
            <a:ext cx="1357019" cy="508882"/>
          </a:xfrm>
          <a:custGeom>
            <a:avLst/>
            <a:gdLst>
              <a:gd name="connsiteX0" fmla="*/ 0 w 1647386"/>
              <a:gd name="connsiteY0" fmla="*/ 456882 h 456882"/>
              <a:gd name="connsiteX1" fmla="*/ 114221 w 1647386"/>
              <a:gd name="connsiteY1" fmla="*/ 0 h 456882"/>
              <a:gd name="connsiteX2" fmla="*/ 1533166 w 1647386"/>
              <a:gd name="connsiteY2" fmla="*/ 0 h 456882"/>
              <a:gd name="connsiteX3" fmla="*/ 1647386 w 1647386"/>
              <a:gd name="connsiteY3" fmla="*/ 456882 h 456882"/>
              <a:gd name="connsiteX4" fmla="*/ 0 w 1647386"/>
              <a:gd name="connsiteY4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47386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533166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0 w 1670769"/>
              <a:gd name="connsiteY0" fmla="*/ 456882 h 456882"/>
              <a:gd name="connsiteX1" fmla="*/ 114221 w 1670769"/>
              <a:gd name="connsiteY1" fmla="*/ 0 h 456882"/>
              <a:gd name="connsiteX2" fmla="*/ 1387113 w 1670769"/>
              <a:gd name="connsiteY2" fmla="*/ 0 h 456882"/>
              <a:gd name="connsiteX3" fmla="*/ 1670769 w 1670769"/>
              <a:gd name="connsiteY3" fmla="*/ 290194 h 456882"/>
              <a:gd name="connsiteX4" fmla="*/ 1666433 w 1670769"/>
              <a:gd name="connsiteY4" fmla="*/ 456882 h 456882"/>
              <a:gd name="connsiteX5" fmla="*/ 0 w 1670769"/>
              <a:gd name="connsiteY5" fmla="*/ 456882 h 456882"/>
              <a:gd name="connsiteX0" fmla="*/ 17441 w 1688210"/>
              <a:gd name="connsiteY0" fmla="*/ 456882 h 456882"/>
              <a:gd name="connsiteX1" fmla="*/ 2284 w 1688210"/>
              <a:gd name="connsiteY1" fmla="*/ 290197 h 456882"/>
              <a:gd name="connsiteX2" fmla="*/ 131662 w 1688210"/>
              <a:gd name="connsiteY2" fmla="*/ 0 h 456882"/>
              <a:gd name="connsiteX3" fmla="*/ 1404554 w 1688210"/>
              <a:gd name="connsiteY3" fmla="*/ 0 h 456882"/>
              <a:gd name="connsiteX4" fmla="*/ 1688210 w 1688210"/>
              <a:gd name="connsiteY4" fmla="*/ 290194 h 456882"/>
              <a:gd name="connsiteX5" fmla="*/ 1683874 w 1688210"/>
              <a:gd name="connsiteY5" fmla="*/ 456882 h 456882"/>
              <a:gd name="connsiteX6" fmla="*/ 17441 w 1688210"/>
              <a:gd name="connsiteY6" fmla="*/ 456882 h 456882"/>
              <a:gd name="connsiteX0" fmla="*/ 56 w 1689875"/>
              <a:gd name="connsiteY0" fmla="*/ 456882 h 456882"/>
              <a:gd name="connsiteX1" fmla="*/ 3949 w 1689875"/>
              <a:gd name="connsiteY1" fmla="*/ 290197 h 456882"/>
              <a:gd name="connsiteX2" fmla="*/ 133327 w 1689875"/>
              <a:gd name="connsiteY2" fmla="*/ 0 h 456882"/>
              <a:gd name="connsiteX3" fmla="*/ 1406219 w 1689875"/>
              <a:gd name="connsiteY3" fmla="*/ 0 h 456882"/>
              <a:gd name="connsiteX4" fmla="*/ 1689875 w 1689875"/>
              <a:gd name="connsiteY4" fmla="*/ 290194 h 456882"/>
              <a:gd name="connsiteX5" fmla="*/ 1685539 w 1689875"/>
              <a:gd name="connsiteY5" fmla="*/ 456882 h 456882"/>
              <a:gd name="connsiteX6" fmla="*/ 56 w 1689875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133271 w 1689819"/>
              <a:gd name="connsiteY2" fmla="*/ 0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  <a:gd name="connsiteX0" fmla="*/ 0 w 1689819"/>
              <a:gd name="connsiteY0" fmla="*/ 456882 h 456882"/>
              <a:gd name="connsiteX1" fmla="*/ 3893 w 1689819"/>
              <a:gd name="connsiteY1" fmla="*/ 290197 h 456882"/>
              <a:gd name="connsiteX2" fmla="*/ 282496 w 1689819"/>
              <a:gd name="connsiteY2" fmla="*/ 2 h 456882"/>
              <a:gd name="connsiteX3" fmla="*/ 1406163 w 1689819"/>
              <a:gd name="connsiteY3" fmla="*/ 0 h 456882"/>
              <a:gd name="connsiteX4" fmla="*/ 1689819 w 1689819"/>
              <a:gd name="connsiteY4" fmla="*/ 290194 h 456882"/>
              <a:gd name="connsiteX5" fmla="*/ 1685483 w 1689819"/>
              <a:gd name="connsiteY5" fmla="*/ 456882 h 456882"/>
              <a:gd name="connsiteX6" fmla="*/ 0 w 1689819"/>
              <a:gd name="connsiteY6" fmla="*/ 456882 h 4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819" h="456882">
                <a:moveTo>
                  <a:pt x="0" y="456882"/>
                </a:moveTo>
                <a:cubicBezTo>
                  <a:pt x="2356" y="332530"/>
                  <a:pt x="1537" y="389155"/>
                  <a:pt x="3893" y="290197"/>
                </a:cubicBezTo>
                <a:lnTo>
                  <a:pt x="282496" y="2"/>
                </a:lnTo>
                <a:lnTo>
                  <a:pt x="1406163" y="0"/>
                </a:lnTo>
                <a:cubicBezTo>
                  <a:pt x="1532458" y="123190"/>
                  <a:pt x="1563515" y="151129"/>
                  <a:pt x="1689819" y="290194"/>
                </a:cubicBezTo>
                <a:lnTo>
                  <a:pt x="1685483" y="456882"/>
                </a:lnTo>
                <a:lnTo>
                  <a:pt x="0" y="456882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ill Sans"/>
              <a:cs typeface="Gill Sans"/>
            </a:endParaRPr>
          </a:p>
        </p:txBody>
      </p:sp>
      <p:sp>
        <p:nvSpPr>
          <p:cNvPr id="183" name="任意多边形 363"/>
          <p:cNvSpPr/>
          <p:nvPr/>
        </p:nvSpPr>
        <p:spPr>
          <a:xfrm rot="16200000">
            <a:off x="8037588" y="1432460"/>
            <a:ext cx="1357765" cy="5181581"/>
          </a:xfrm>
          <a:custGeom>
            <a:avLst/>
            <a:gdLst>
              <a:gd name="connsiteX0" fmla="*/ 126852 w 1690747"/>
              <a:gd name="connsiteY0" fmla="*/ 3083641 h 4444212"/>
              <a:gd name="connsiteX1" fmla="*/ 6253 w 1690747"/>
              <a:gd name="connsiteY1" fmla="*/ 2989698 h 4444212"/>
              <a:gd name="connsiteX2" fmla="*/ 6252 w 1690747"/>
              <a:gd name="connsiteY2" fmla="*/ 4118568 h 4444212"/>
              <a:gd name="connsiteX3" fmla="*/ 126852 w 1690747"/>
              <a:gd name="connsiteY3" fmla="*/ 4024625 h 4444212"/>
              <a:gd name="connsiteX4" fmla="*/ 1690747 w 1690747"/>
              <a:gd name="connsiteY4" fmla="*/ 2222106 h 4444212"/>
              <a:gd name="connsiteX5" fmla="*/ 1690747 w 1690747"/>
              <a:gd name="connsiteY5" fmla="*/ 4162647 h 4444212"/>
              <a:gd name="connsiteX6" fmla="*/ 1409182 w 1690747"/>
              <a:gd name="connsiteY6" fmla="*/ 4444212 h 4444212"/>
              <a:gd name="connsiteX7" fmla="*/ 282958 w 1690747"/>
              <a:gd name="connsiteY7" fmla="*/ 4444212 h 4444212"/>
              <a:gd name="connsiteX8" fmla="*/ 1393 w 1690747"/>
              <a:gd name="connsiteY8" fmla="*/ 4162647 h 4444212"/>
              <a:gd name="connsiteX9" fmla="*/ 1393 w 1690747"/>
              <a:gd name="connsiteY9" fmla="*/ 2222106 h 4444212"/>
              <a:gd name="connsiteX10" fmla="*/ 0 w 1690747"/>
              <a:gd name="connsiteY10" fmla="*/ 2222106 h 4444212"/>
              <a:gd name="connsiteX11" fmla="*/ 0 w 1690747"/>
              <a:gd name="connsiteY11" fmla="*/ 281565 h 4444212"/>
              <a:gd name="connsiteX12" fmla="*/ 281565 w 1690747"/>
              <a:gd name="connsiteY12" fmla="*/ 0 h 4444212"/>
              <a:gd name="connsiteX13" fmla="*/ 1407789 w 1690747"/>
              <a:gd name="connsiteY13" fmla="*/ 0 h 4444212"/>
              <a:gd name="connsiteX14" fmla="*/ 1689354 w 1690747"/>
              <a:gd name="connsiteY14" fmla="*/ 281565 h 4444212"/>
              <a:gd name="connsiteX15" fmla="*/ 1689354 w 1690747"/>
              <a:gd name="connsiteY15" fmla="*/ 2222106 h 44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90747" h="4444212">
                <a:moveTo>
                  <a:pt x="126852" y="3083641"/>
                </a:moveTo>
                <a:lnTo>
                  <a:pt x="6253" y="2989698"/>
                </a:lnTo>
                <a:lnTo>
                  <a:pt x="6252" y="4118568"/>
                </a:lnTo>
                <a:lnTo>
                  <a:pt x="126852" y="4024625"/>
                </a:lnTo>
                <a:close/>
                <a:moveTo>
                  <a:pt x="1690747" y="2222106"/>
                </a:moveTo>
                <a:lnTo>
                  <a:pt x="1690747" y="4162647"/>
                </a:lnTo>
                <a:lnTo>
                  <a:pt x="1409182" y="4444212"/>
                </a:lnTo>
                <a:lnTo>
                  <a:pt x="282958" y="4444212"/>
                </a:lnTo>
                <a:lnTo>
                  <a:pt x="1393" y="4162647"/>
                </a:lnTo>
                <a:lnTo>
                  <a:pt x="1393" y="2222106"/>
                </a:lnTo>
                <a:lnTo>
                  <a:pt x="0" y="2222106"/>
                </a:lnTo>
                <a:lnTo>
                  <a:pt x="0" y="281565"/>
                </a:lnTo>
                <a:lnTo>
                  <a:pt x="281565" y="0"/>
                </a:lnTo>
                <a:lnTo>
                  <a:pt x="1407789" y="0"/>
                </a:lnTo>
                <a:lnTo>
                  <a:pt x="1689354" y="281565"/>
                </a:lnTo>
                <a:lnTo>
                  <a:pt x="1689354" y="2222106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184" name="组合 26"/>
          <p:cNvGrpSpPr/>
          <p:nvPr/>
        </p:nvGrpSpPr>
        <p:grpSpPr>
          <a:xfrm>
            <a:off x="6190145" y="3777651"/>
            <a:ext cx="328879" cy="458021"/>
            <a:chOff x="-190500" y="2147189"/>
            <a:chExt cx="295275" cy="570347"/>
          </a:xfrm>
        </p:grpSpPr>
        <p:sp>
          <p:nvSpPr>
            <p:cNvPr id="185" name="平行四边形 25"/>
            <p:cNvSpPr/>
            <p:nvPr/>
          </p:nvSpPr>
          <p:spPr>
            <a:xfrm>
              <a:off x="-190500" y="214718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6" name="平行四边形 336"/>
            <p:cNvSpPr/>
            <p:nvPr/>
          </p:nvSpPr>
          <p:spPr>
            <a:xfrm>
              <a:off x="-190500" y="227767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7" name="平行四边形 337"/>
            <p:cNvSpPr/>
            <p:nvPr/>
          </p:nvSpPr>
          <p:spPr>
            <a:xfrm>
              <a:off x="-190500" y="2409059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8" name="平行四边形 338"/>
            <p:cNvSpPr/>
            <p:nvPr/>
          </p:nvSpPr>
          <p:spPr>
            <a:xfrm>
              <a:off x="-190500" y="2540438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  <p:sp>
          <p:nvSpPr>
            <p:cNvPr id="189" name="平行四边形 339"/>
            <p:cNvSpPr/>
            <p:nvPr/>
          </p:nvSpPr>
          <p:spPr>
            <a:xfrm>
              <a:off x="-190500" y="2671817"/>
              <a:ext cx="295275" cy="45719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Gill Sans"/>
                <a:cs typeface="Gill Sans"/>
              </a:endParaRPr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6677323" y="3523058"/>
            <a:ext cx="4683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C66"/>
                </a:solidFill>
                <a:latin typeface="Gill Sans"/>
                <a:cs typeface="Gill Sans"/>
              </a:rPr>
              <a:t>Provide “Live” Attack Map</a:t>
            </a:r>
            <a:endParaRPr lang="en-US" altLang="zh-CN" sz="2800" dirty="0" smtClean="0">
              <a:solidFill>
                <a:srgbClr val="FFCC66"/>
              </a:solidFill>
              <a:latin typeface="Gill Sans"/>
              <a:cs typeface="Gill San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FFFFFF"/>
                </a:solidFill>
                <a:latin typeface="Gill Sans"/>
                <a:cs typeface="Gill Sans"/>
              </a:rPr>
              <a:t>Customizable for each client </a:t>
            </a:r>
            <a:endParaRPr lang="en-US" sz="2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4" grpId="0" animBg="1"/>
      <p:bldP spid="218" grpId="0" animBg="1"/>
      <p:bldP spid="219" grpId="0" animBg="1"/>
      <p:bldP spid="284" grpId="0" animBg="1"/>
      <p:bldP spid="300" grpId="0" animBg="1"/>
      <p:bldGraphic spid="301" grpId="0">
        <p:bldAsOne/>
      </p:bldGraphic>
      <p:bldP spid="5" grpId="0"/>
      <p:bldP spid="333" grpId="0"/>
      <p:bldP spid="345" grpId="0"/>
      <p:bldP spid="164" grpId="0" animBg="1"/>
      <p:bldP spid="165" grpId="0" animBg="1"/>
      <p:bldP spid="172" grpId="0"/>
      <p:bldP spid="174" grpId="0" animBg="1"/>
      <p:bldP spid="175" grpId="0" animBg="1"/>
      <p:bldP spid="182" grpId="0"/>
      <p:bldP spid="173" grpId="0" animBg="1"/>
      <p:bldP spid="183" grpId="0" animBg="1"/>
      <p:bldP spid="1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 flipV="1">
            <a:off x="8066288" y="99526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10107" y="398595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10254853" y="352164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127559" y="336180"/>
            <a:ext cx="3021989" cy="125180"/>
            <a:chOff x="2133002" y="1254898"/>
            <a:chExt cx="3021989" cy="125180"/>
          </a:xfrm>
        </p:grpSpPr>
        <p:sp>
          <p:nvSpPr>
            <p:cNvPr id="98" name="椭圆 97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文本框 558"/>
          <p:cNvSpPr txBox="1"/>
          <p:nvPr/>
        </p:nvSpPr>
        <p:spPr>
          <a:xfrm>
            <a:off x="528880" y="480687"/>
            <a:ext cx="314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Business Impact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0795" y="2424550"/>
            <a:ext cx="2254852" cy="2899927"/>
            <a:chOff x="871162" y="2464986"/>
            <a:chExt cx="2034641" cy="2899927"/>
          </a:xfrm>
        </p:grpSpPr>
        <p:sp>
          <p:nvSpPr>
            <p:cNvPr id="114" name="任意多边形 113"/>
            <p:cNvSpPr/>
            <p:nvPr/>
          </p:nvSpPr>
          <p:spPr>
            <a:xfrm rot="5400000">
              <a:off x="509309" y="2826839"/>
              <a:ext cx="2758348" cy="203464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885298" y="4155609"/>
              <a:ext cx="200830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Capture 30% of the market share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sp>
          <p:nvSpPr>
            <p:cNvPr id="138" name="平行四边形 137"/>
            <p:cNvSpPr/>
            <p:nvPr/>
          </p:nvSpPr>
          <p:spPr>
            <a:xfrm>
              <a:off x="1080858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平行四边形 138"/>
            <p:cNvSpPr/>
            <p:nvPr/>
          </p:nvSpPr>
          <p:spPr>
            <a:xfrm>
              <a:off x="1270302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平行四边形 139"/>
            <p:cNvSpPr/>
            <p:nvPr/>
          </p:nvSpPr>
          <p:spPr>
            <a:xfrm>
              <a:off x="1459746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5" name="直接连接符 164"/>
            <p:cNvCxnSpPr/>
            <p:nvPr/>
          </p:nvCxnSpPr>
          <p:spPr>
            <a:xfrm>
              <a:off x="1073266" y="5364913"/>
              <a:ext cx="1349492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2639174" y="2424550"/>
            <a:ext cx="2244074" cy="2887232"/>
            <a:chOff x="3432682" y="2483649"/>
            <a:chExt cx="2007111" cy="2887232"/>
          </a:xfrm>
        </p:grpSpPr>
        <p:sp>
          <p:nvSpPr>
            <p:cNvPr id="115" name="任意多边形 114"/>
            <p:cNvSpPr/>
            <p:nvPr/>
          </p:nvSpPr>
          <p:spPr>
            <a:xfrm rot="5400000">
              <a:off x="3075726" y="2840605"/>
              <a:ext cx="2721024" cy="200711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463103" y="4155609"/>
              <a:ext cx="19185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Deployable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in 60 days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sp>
          <p:nvSpPr>
            <p:cNvPr id="142" name="平行四边形 141"/>
            <p:cNvSpPr/>
            <p:nvPr/>
          </p:nvSpPr>
          <p:spPr>
            <a:xfrm>
              <a:off x="3464718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平行四边形 142"/>
            <p:cNvSpPr/>
            <p:nvPr/>
          </p:nvSpPr>
          <p:spPr>
            <a:xfrm>
              <a:off x="3654162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平行四边形 143"/>
            <p:cNvSpPr/>
            <p:nvPr/>
          </p:nvSpPr>
          <p:spPr>
            <a:xfrm>
              <a:off x="3843606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7" name="直接连接符 166"/>
            <p:cNvCxnSpPr/>
            <p:nvPr/>
          </p:nvCxnSpPr>
          <p:spPr>
            <a:xfrm>
              <a:off x="3475542" y="5370881"/>
              <a:ext cx="1598455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7223010" y="2424550"/>
            <a:ext cx="2242326" cy="2889326"/>
            <a:chOff x="8579329" y="2482890"/>
            <a:chExt cx="2030066" cy="2889326"/>
          </a:xfrm>
        </p:grpSpPr>
        <p:sp>
          <p:nvSpPr>
            <p:cNvPr id="117" name="任意多边形 116"/>
            <p:cNvSpPr/>
            <p:nvPr/>
          </p:nvSpPr>
          <p:spPr>
            <a:xfrm rot="5400000">
              <a:off x="8222173" y="2840046"/>
              <a:ext cx="2722539" cy="2008228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8611733" y="4155610"/>
              <a:ext cx="19976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Reduce operational cost by </a:t>
              </a:r>
              <a:r>
                <a:rPr lang="en-US" altLang="zh-CN" sz="1600" dirty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4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3%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8806817" y="5286566"/>
              <a:ext cx="545034" cy="85650"/>
              <a:chOff x="848850" y="5408493"/>
              <a:chExt cx="545034" cy="85650"/>
            </a:xfrm>
            <a:solidFill>
              <a:srgbClr val="00B4EB">
                <a:alpha val="40000"/>
              </a:srgbClr>
            </a:solidFill>
          </p:grpSpPr>
          <p:sp>
            <p:nvSpPr>
              <p:cNvPr id="145" name="平行四边形 144"/>
              <p:cNvSpPr/>
              <p:nvPr/>
            </p:nvSpPr>
            <p:spPr>
              <a:xfrm>
                <a:off x="848850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6" name="平行四边形 145"/>
              <p:cNvSpPr/>
              <p:nvPr/>
            </p:nvSpPr>
            <p:spPr>
              <a:xfrm>
                <a:off x="1038294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7" name="平行四边形 146"/>
              <p:cNvSpPr/>
              <p:nvPr/>
            </p:nvSpPr>
            <p:spPr>
              <a:xfrm>
                <a:off x="1227738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cxnSp>
          <p:nvCxnSpPr>
            <p:cNvPr id="171" name="直接连接符 170"/>
            <p:cNvCxnSpPr/>
            <p:nvPr/>
          </p:nvCxnSpPr>
          <p:spPr>
            <a:xfrm>
              <a:off x="8806817" y="5371760"/>
              <a:ext cx="1539230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/>
          <p:cNvSpPr txBox="1"/>
          <p:nvPr/>
        </p:nvSpPr>
        <p:spPr>
          <a:xfrm>
            <a:off x="627675" y="1573710"/>
            <a:ext cx="758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Provided a product that is unique and powerful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4742207" y="2427652"/>
            <a:ext cx="2598475" cy="2877087"/>
            <a:chOff x="5839465" y="2488648"/>
            <a:chExt cx="2451652" cy="2877087"/>
          </a:xfrm>
        </p:grpSpPr>
        <p:sp>
          <p:nvSpPr>
            <p:cNvPr id="116" name="任意多边形 115"/>
            <p:cNvSpPr/>
            <p:nvPr/>
          </p:nvSpPr>
          <p:spPr>
            <a:xfrm rot="5400000">
              <a:off x="5689978" y="2816110"/>
              <a:ext cx="2689316" cy="203439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平行四边形 137"/>
            <p:cNvSpPr/>
            <p:nvPr/>
          </p:nvSpPr>
          <p:spPr>
            <a:xfrm>
              <a:off x="6269457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平行四边形 138"/>
            <p:cNvSpPr/>
            <p:nvPr/>
          </p:nvSpPr>
          <p:spPr>
            <a:xfrm>
              <a:off x="6458901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平行四边形 139"/>
            <p:cNvSpPr/>
            <p:nvPr/>
          </p:nvSpPr>
          <p:spPr>
            <a:xfrm>
              <a:off x="6648345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1" name="直接连接符 164"/>
            <p:cNvCxnSpPr/>
            <p:nvPr/>
          </p:nvCxnSpPr>
          <p:spPr>
            <a:xfrm>
              <a:off x="6261865" y="5365735"/>
              <a:ext cx="1349492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/>
            <p:cNvSpPr/>
            <p:nvPr/>
          </p:nvSpPr>
          <p:spPr>
            <a:xfrm>
              <a:off x="5839465" y="4103235"/>
              <a:ext cx="24516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Potential to reach out</a:t>
              </a:r>
            </a:p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200,000 users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-143510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582108" y="2424550"/>
            <a:ext cx="2242326" cy="2889326"/>
            <a:chOff x="8579329" y="2482890"/>
            <a:chExt cx="2030066" cy="2889326"/>
          </a:xfrm>
        </p:grpSpPr>
        <p:sp>
          <p:nvSpPr>
            <p:cNvPr id="149" name="任意多边形 116"/>
            <p:cNvSpPr/>
            <p:nvPr/>
          </p:nvSpPr>
          <p:spPr>
            <a:xfrm rot="5400000">
              <a:off x="8222173" y="2840046"/>
              <a:ext cx="2722539" cy="2008228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矩形 120"/>
            <p:cNvSpPr/>
            <p:nvPr/>
          </p:nvSpPr>
          <p:spPr>
            <a:xfrm>
              <a:off x="8611733" y="4155610"/>
              <a:ext cx="19976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Development base for future products and services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grpSp>
          <p:nvGrpSpPr>
            <p:cNvPr id="151" name="组合 147"/>
            <p:cNvGrpSpPr/>
            <p:nvPr/>
          </p:nvGrpSpPr>
          <p:grpSpPr>
            <a:xfrm>
              <a:off x="8806817" y="5286566"/>
              <a:ext cx="545034" cy="85650"/>
              <a:chOff x="848850" y="5408493"/>
              <a:chExt cx="545034" cy="85650"/>
            </a:xfrm>
            <a:solidFill>
              <a:srgbClr val="00B4EB">
                <a:alpha val="40000"/>
              </a:srgbClr>
            </a:solidFill>
          </p:grpSpPr>
          <p:sp>
            <p:nvSpPr>
              <p:cNvPr id="154" name="平行四边形 144"/>
              <p:cNvSpPr/>
              <p:nvPr/>
            </p:nvSpPr>
            <p:spPr>
              <a:xfrm>
                <a:off x="848850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55" name="平行四边形 145"/>
              <p:cNvSpPr/>
              <p:nvPr/>
            </p:nvSpPr>
            <p:spPr>
              <a:xfrm>
                <a:off x="1038294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56" name="平行四边形 146"/>
              <p:cNvSpPr/>
              <p:nvPr/>
            </p:nvSpPr>
            <p:spPr>
              <a:xfrm>
                <a:off x="1227738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cxnSp>
          <p:nvCxnSpPr>
            <p:cNvPr id="152" name="直接连接符 170"/>
            <p:cNvCxnSpPr/>
            <p:nvPr/>
          </p:nvCxnSpPr>
          <p:spPr>
            <a:xfrm>
              <a:off x="8806817" y="5371760"/>
              <a:ext cx="1539230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17" y="2622878"/>
            <a:ext cx="1773073" cy="122382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24" y="2195074"/>
            <a:ext cx="1935867" cy="193586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21" y="2495727"/>
            <a:ext cx="1520407" cy="152040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94" y="2495727"/>
            <a:ext cx="2326046" cy="174453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25" y="2324402"/>
            <a:ext cx="2516147" cy="19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189"/>
          <p:cNvGrpSpPr/>
          <p:nvPr/>
        </p:nvGrpSpPr>
        <p:grpSpPr>
          <a:xfrm>
            <a:off x="1005988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1" name="平行四边形 190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平行四边形 191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平行四边形 192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195" name="平行四边形 194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平行四边形 195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平行四边形 196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9" name="Freeform 284"/>
          <p:cNvSpPr>
            <a:spLocks/>
          </p:cNvSpPr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" fmla="*/ 245 w 15172"/>
              <a:gd name="connsiteY0" fmla="*/ 0 h 9526"/>
              <a:gd name="connsiteX1" fmla="*/ 0 w 15172"/>
              <a:gd name="connsiteY1" fmla="*/ 139 h 9526"/>
              <a:gd name="connsiteX2" fmla="*/ 82 w 15172"/>
              <a:gd name="connsiteY2" fmla="*/ 165 h 9526"/>
              <a:gd name="connsiteX3" fmla="*/ 265 w 15172"/>
              <a:gd name="connsiteY3" fmla="*/ 51 h 9526"/>
              <a:gd name="connsiteX4" fmla="*/ 837 w 15172"/>
              <a:gd name="connsiteY4" fmla="*/ 51 h 9526"/>
              <a:gd name="connsiteX5" fmla="*/ 1714 w 15172"/>
              <a:gd name="connsiteY5" fmla="*/ 596 h 9526"/>
              <a:gd name="connsiteX6" fmla="*/ 2633 w 15172"/>
              <a:gd name="connsiteY6" fmla="*/ 596 h 9526"/>
              <a:gd name="connsiteX7" fmla="*/ 6551 w 15172"/>
              <a:gd name="connsiteY7" fmla="*/ 3029 h 9526"/>
              <a:gd name="connsiteX8" fmla="*/ 6531 w 15172"/>
              <a:gd name="connsiteY8" fmla="*/ 4094 h 9526"/>
              <a:gd name="connsiteX9" fmla="*/ 9918 w 15172"/>
              <a:gd name="connsiteY9" fmla="*/ 6185 h 9526"/>
              <a:gd name="connsiteX10" fmla="*/ 15172 w 15172"/>
              <a:gd name="connsiteY10" fmla="*/ 9526 h 9526"/>
              <a:gd name="connsiteX11" fmla="*/ 10000 w 15172"/>
              <a:gd name="connsiteY11" fmla="*/ 6172 h 9526"/>
              <a:gd name="connsiteX12" fmla="*/ 6612 w 15172"/>
              <a:gd name="connsiteY12" fmla="*/ 4068 h 9526"/>
              <a:gd name="connsiteX13" fmla="*/ 6633 w 15172"/>
              <a:gd name="connsiteY13" fmla="*/ 3004 h 9526"/>
              <a:gd name="connsiteX14" fmla="*/ 2673 w 15172"/>
              <a:gd name="connsiteY14" fmla="*/ 545 h 9526"/>
              <a:gd name="connsiteX15" fmla="*/ 1755 w 15172"/>
              <a:gd name="connsiteY15" fmla="*/ 545 h 9526"/>
              <a:gd name="connsiteX16" fmla="*/ 878 w 15172"/>
              <a:gd name="connsiteY16" fmla="*/ 0 h 9526"/>
              <a:gd name="connsiteX17" fmla="*/ 245 w 15172"/>
              <a:gd name="connsiteY17" fmla="*/ 0 h 9526"/>
              <a:gd name="connsiteX0" fmla="*/ 161 w 10215"/>
              <a:gd name="connsiteY0" fmla="*/ 0 h 10251"/>
              <a:gd name="connsiteX1" fmla="*/ 0 w 10215"/>
              <a:gd name="connsiteY1" fmla="*/ 146 h 10251"/>
              <a:gd name="connsiteX2" fmla="*/ 54 w 10215"/>
              <a:gd name="connsiteY2" fmla="*/ 173 h 10251"/>
              <a:gd name="connsiteX3" fmla="*/ 175 w 10215"/>
              <a:gd name="connsiteY3" fmla="*/ 54 h 10251"/>
              <a:gd name="connsiteX4" fmla="*/ 552 w 10215"/>
              <a:gd name="connsiteY4" fmla="*/ 54 h 10251"/>
              <a:gd name="connsiteX5" fmla="*/ 1130 w 10215"/>
              <a:gd name="connsiteY5" fmla="*/ 626 h 10251"/>
              <a:gd name="connsiteX6" fmla="*/ 1735 w 10215"/>
              <a:gd name="connsiteY6" fmla="*/ 626 h 10251"/>
              <a:gd name="connsiteX7" fmla="*/ 4318 w 10215"/>
              <a:gd name="connsiteY7" fmla="*/ 3180 h 10251"/>
              <a:gd name="connsiteX8" fmla="*/ 4305 w 10215"/>
              <a:gd name="connsiteY8" fmla="*/ 4298 h 10251"/>
              <a:gd name="connsiteX9" fmla="*/ 6537 w 10215"/>
              <a:gd name="connsiteY9" fmla="*/ 6493 h 10251"/>
              <a:gd name="connsiteX10" fmla="*/ 10000 w 10215"/>
              <a:gd name="connsiteY10" fmla="*/ 10000 h 10251"/>
              <a:gd name="connsiteX11" fmla="*/ 6591 w 10215"/>
              <a:gd name="connsiteY11" fmla="*/ 6479 h 10251"/>
              <a:gd name="connsiteX12" fmla="*/ 4358 w 10215"/>
              <a:gd name="connsiteY12" fmla="*/ 4270 h 10251"/>
              <a:gd name="connsiteX13" fmla="*/ 4372 w 10215"/>
              <a:gd name="connsiteY13" fmla="*/ 3153 h 10251"/>
              <a:gd name="connsiteX14" fmla="*/ 1762 w 10215"/>
              <a:gd name="connsiteY14" fmla="*/ 572 h 10251"/>
              <a:gd name="connsiteX15" fmla="*/ 1157 w 10215"/>
              <a:gd name="connsiteY15" fmla="*/ 572 h 10251"/>
              <a:gd name="connsiteX16" fmla="*/ 579 w 10215"/>
              <a:gd name="connsiteY16" fmla="*/ 0 h 10251"/>
              <a:gd name="connsiteX17" fmla="*/ 161 w 10215"/>
              <a:gd name="connsiteY17" fmla="*/ 0 h 1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0" name="组合 199"/>
          <p:cNvGrpSpPr/>
          <p:nvPr/>
        </p:nvGrpSpPr>
        <p:grpSpPr>
          <a:xfrm>
            <a:off x="11318919" y="182820"/>
            <a:ext cx="720680" cy="880020"/>
            <a:chOff x="10934700" y="5391077"/>
            <a:chExt cx="1104899" cy="1349189"/>
          </a:xfrm>
        </p:grpSpPr>
        <p:sp>
          <p:nvSpPr>
            <p:cNvPr id="201" name="矩形 200"/>
            <p:cNvSpPr/>
            <p:nvPr/>
          </p:nvSpPr>
          <p:spPr>
            <a:xfrm flipV="1">
              <a:off x="10934700" y="5391077"/>
              <a:ext cx="1104899" cy="1349189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2" name="图片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11033049" y="5596008"/>
              <a:ext cx="968713" cy="939331"/>
            </a:xfrm>
            <a:prstGeom prst="rect">
              <a:avLst/>
            </a:prstGeom>
          </p:spPr>
        </p:pic>
      </p:grpSp>
      <p:sp>
        <p:nvSpPr>
          <p:cNvPr id="203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 rot="5400000">
            <a:off x="2395761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08" name="组合 207"/>
          <p:cNvGrpSpPr/>
          <p:nvPr/>
        </p:nvGrpSpPr>
        <p:grpSpPr>
          <a:xfrm>
            <a:off x="-138485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09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253" name="组合 252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255" name="组合 254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258" name="六边形 257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六边形 258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0" name="六边形 259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6" name="六边形 255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7" name="六边形 256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4" name="六边形 253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5" name="直接连接符 264"/>
          <p:cNvCxnSpPr/>
          <p:nvPr/>
        </p:nvCxnSpPr>
        <p:spPr>
          <a:xfrm>
            <a:off x="318627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组合 265"/>
          <p:cNvGrpSpPr/>
          <p:nvPr/>
        </p:nvGrpSpPr>
        <p:grpSpPr>
          <a:xfrm>
            <a:off x="361908" y="1739900"/>
            <a:ext cx="71574" cy="3678621"/>
            <a:chOff x="431800" y="1739900"/>
            <a:chExt cx="71574" cy="3678621"/>
          </a:xfrm>
        </p:grpSpPr>
        <p:cxnSp>
          <p:nvCxnSpPr>
            <p:cNvPr id="267" name="直接连接符 266"/>
            <p:cNvCxnSpPr/>
            <p:nvPr/>
          </p:nvCxnSpPr>
          <p:spPr>
            <a:xfrm>
              <a:off x="433133" y="173990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431800" y="187127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431800" y="200265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>
              <a:off x="431800" y="213403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431800" y="226541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431800" y="239679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>
              <a:off x="431800" y="252817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/>
            <p:nvPr/>
          </p:nvCxnSpPr>
          <p:spPr>
            <a:xfrm>
              <a:off x="431800" y="265955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431800" y="279093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431800" y="292231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/>
            <p:cNvCxnSpPr/>
            <p:nvPr/>
          </p:nvCxnSpPr>
          <p:spPr>
            <a:xfrm>
              <a:off x="431800" y="305369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/>
            <p:cNvCxnSpPr/>
            <p:nvPr/>
          </p:nvCxnSpPr>
          <p:spPr>
            <a:xfrm>
              <a:off x="431800" y="318507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/>
            <p:cNvCxnSpPr/>
            <p:nvPr/>
          </p:nvCxnSpPr>
          <p:spPr>
            <a:xfrm>
              <a:off x="431800" y="331645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/>
            <p:cNvCxnSpPr/>
            <p:nvPr/>
          </p:nvCxnSpPr>
          <p:spPr>
            <a:xfrm>
              <a:off x="431800" y="344783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/>
            <p:nvPr/>
          </p:nvCxnSpPr>
          <p:spPr>
            <a:xfrm>
              <a:off x="431800" y="357921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>
              <a:off x="431800" y="371059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/>
            <p:cNvCxnSpPr/>
            <p:nvPr/>
          </p:nvCxnSpPr>
          <p:spPr>
            <a:xfrm>
              <a:off x="431800" y="384196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>
              <a:off x="431800" y="397334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/>
            <p:cNvCxnSpPr/>
            <p:nvPr/>
          </p:nvCxnSpPr>
          <p:spPr>
            <a:xfrm>
              <a:off x="431800" y="410472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/>
            <p:cNvCxnSpPr/>
            <p:nvPr/>
          </p:nvCxnSpPr>
          <p:spPr>
            <a:xfrm>
              <a:off x="431800" y="423610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>
              <a:off x="431800" y="436748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/>
            <p:nvPr/>
          </p:nvCxnSpPr>
          <p:spPr>
            <a:xfrm>
              <a:off x="431800" y="449886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/>
            <p:cNvCxnSpPr/>
            <p:nvPr/>
          </p:nvCxnSpPr>
          <p:spPr>
            <a:xfrm>
              <a:off x="431800" y="463024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/>
            <p:cNvCxnSpPr/>
            <p:nvPr/>
          </p:nvCxnSpPr>
          <p:spPr>
            <a:xfrm>
              <a:off x="431800" y="476162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/>
            <p:nvPr/>
          </p:nvCxnSpPr>
          <p:spPr>
            <a:xfrm>
              <a:off x="431800" y="489300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/>
            <p:cNvCxnSpPr/>
            <p:nvPr/>
          </p:nvCxnSpPr>
          <p:spPr>
            <a:xfrm>
              <a:off x="431800" y="502438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>
              <a:off x="431800" y="515576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/>
            <p:nvPr/>
          </p:nvCxnSpPr>
          <p:spPr>
            <a:xfrm>
              <a:off x="431800" y="528714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/>
            <p:cNvCxnSpPr/>
            <p:nvPr/>
          </p:nvCxnSpPr>
          <p:spPr>
            <a:xfrm>
              <a:off x="431800" y="541852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6" name="直接连接符 295"/>
          <p:cNvCxnSpPr/>
          <p:nvPr/>
        </p:nvCxnSpPr>
        <p:spPr>
          <a:xfrm>
            <a:off x="11812180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椭圆 296"/>
          <p:cNvSpPr/>
          <p:nvPr/>
        </p:nvSpPr>
        <p:spPr>
          <a:xfrm>
            <a:off x="11694179" y="5299707"/>
            <a:ext cx="237628" cy="237628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>
            <a:off x="11698071" y="4342093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>
            <a:off x="11665262" y="1680802"/>
            <a:ext cx="293835" cy="293835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>
            <a:off x="11697037" y="24211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>
            <a:off x="11849437" y="25735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>
            <a:off x="11747621" y="3384479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4" name="组合 303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305" name="Freeform 27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6" name="Freeform 28"/>
            <p:cNvSpPr>
              <a:spLocks/>
            </p:cNvSpPr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7" name="Freeform 29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8" name="Freeform 30"/>
            <p:cNvSpPr>
              <a:spLocks/>
            </p:cNvSpPr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9" name="Freeform 32"/>
            <p:cNvSpPr>
              <a:spLocks/>
            </p:cNvSpPr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0" name="Freeform 33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1" name="Freeform 34"/>
            <p:cNvSpPr>
              <a:spLocks/>
            </p:cNvSpPr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2" name="Freeform 35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3" name="Freeform 36"/>
            <p:cNvSpPr>
              <a:spLocks/>
            </p:cNvSpPr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4" name="Freeform 37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5" name="Freeform 38"/>
            <p:cNvSpPr>
              <a:spLocks/>
            </p:cNvSpPr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6" name="Freeform 39"/>
            <p:cNvSpPr>
              <a:spLocks/>
            </p:cNvSpPr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7" name="Freeform 86"/>
            <p:cNvSpPr>
              <a:spLocks/>
            </p:cNvSpPr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8" name="Freeform 92"/>
            <p:cNvSpPr>
              <a:spLocks/>
            </p:cNvSpPr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9" name="Freeform 93"/>
            <p:cNvSpPr>
              <a:spLocks/>
            </p:cNvSpPr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0" name="Freeform 94"/>
            <p:cNvSpPr>
              <a:spLocks/>
            </p:cNvSpPr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1" name="Freeform 96"/>
            <p:cNvSpPr>
              <a:spLocks/>
            </p:cNvSpPr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2" name="Freeform 97"/>
            <p:cNvSpPr>
              <a:spLocks/>
            </p:cNvSpPr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3" name="Freeform 98"/>
            <p:cNvSpPr>
              <a:spLocks/>
            </p:cNvSpPr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5" name="文本框 3"/>
          <p:cNvSpPr txBox="1"/>
          <p:nvPr/>
        </p:nvSpPr>
        <p:spPr>
          <a:xfrm>
            <a:off x="2416872" y="2396797"/>
            <a:ext cx="7323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600" b="1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Thank You!</a:t>
            </a:r>
            <a:endParaRPr lang="zh-CN" altLang="en-US" sz="9600" b="1" dirty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 flipV="1">
            <a:off x="8066288" y="99526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10107" y="398595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10254853" y="352164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127559" y="336180"/>
            <a:ext cx="3021989" cy="125180"/>
            <a:chOff x="2133002" y="1254898"/>
            <a:chExt cx="3021989" cy="125180"/>
          </a:xfrm>
        </p:grpSpPr>
        <p:sp>
          <p:nvSpPr>
            <p:cNvPr id="98" name="椭圆 97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文本框 558"/>
          <p:cNvSpPr txBox="1"/>
          <p:nvPr/>
        </p:nvSpPr>
        <p:spPr>
          <a:xfrm>
            <a:off x="528880" y="480687"/>
            <a:ext cx="311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Dark Web Stats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32682" y="2483649"/>
            <a:ext cx="2280660" cy="2887232"/>
            <a:chOff x="3432682" y="2483649"/>
            <a:chExt cx="2039834" cy="2887232"/>
          </a:xfrm>
        </p:grpSpPr>
        <p:sp>
          <p:nvSpPr>
            <p:cNvPr id="115" name="任意多边形 114"/>
            <p:cNvSpPr/>
            <p:nvPr/>
          </p:nvSpPr>
          <p:spPr>
            <a:xfrm rot="5400000">
              <a:off x="3075726" y="2840605"/>
              <a:ext cx="2721024" cy="200711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492102" y="4155609"/>
              <a:ext cx="19804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1.8 million searches/day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sp>
          <p:nvSpPr>
            <p:cNvPr id="142" name="平行四边形 141"/>
            <p:cNvSpPr/>
            <p:nvPr/>
          </p:nvSpPr>
          <p:spPr>
            <a:xfrm>
              <a:off x="3464718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平行四边形 142"/>
            <p:cNvSpPr/>
            <p:nvPr/>
          </p:nvSpPr>
          <p:spPr>
            <a:xfrm>
              <a:off x="3654162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平行四边形 143"/>
            <p:cNvSpPr/>
            <p:nvPr/>
          </p:nvSpPr>
          <p:spPr>
            <a:xfrm>
              <a:off x="3843606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7" name="直接连接符 166"/>
            <p:cNvCxnSpPr/>
            <p:nvPr/>
          </p:nvCxnSpPr>
          <p:spPr>
            <a:xfrm>
              <a:off x="3475542" y="5370881"/>
              <a:ext cx="1598455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8579332" y="2482891"/>
            <a:ext cx="2276902" cy="2889325"/>
            <a:chOff x="8579327" y="2482891"/>
            <a:chExt cx="2061368" cy="2889325"/>
          </a:xfrm>
        </p:grpSpPr>
        <p:sp>
          <p:nvSpPr>
            <p:cNvPr id="117" name="任意多边形 116"/>
            <p:cNvSpPr/>
            <p:nvPr/>
          </p:nvSpPr>
          <p:spPr>
            <a:xfrm rot="5400000">
              <a:off x="8222171" y="2840047"/>
              <a:ext cx="2722539" cy="2008228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8643033" y="4155609"/>
              <a:ext cx="19976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Peer-to-Peer Networks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8806817" y="5286566"/>
              <a:ext cx="545034" cy="85650"/>
              <a:chOff x="848850" y="5408493"/>
              <a:chExt cx="545034" cy="85650"/>
            </a:xfrm>
            <a:solidFill>
              <a:srgbClr val="00B4EB">
                <a:alpha val="40000"/>
              </a:srgbClr>
            </a:solidFill>
          </p:grpSpPr>
          <p:sp>
            <p:nvSpPr>
              <p:cNvPr id="145" name="平行四边形 144"/>
              <p:cNvSpPr/>
              <p:nvPr/>
            </p:nvSpPr>
            <p:spPr>
              <a:xfrm>
                <a:off x="848850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6" name="平行四边形 145"/>
              <p:cNvSpPr/>
              <p:nvPr/>
            </p:nvSpPr>
            <p:spPr>
              <a:xfrm>
                <a:off x="1038294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7" name="平行四边形 146"/>
              <p:cNvSpPr/>
              <p:nvPr/>
            </p:nvSpPr>
            <p:spPr>
              <a:xfrm>
                <a:off x="1227738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cxnSp>
          <p:nvCxnSpPr>
            <p:cNvPr id="171" name="直接连接符 170"/>
            <p:cNvCxnSpPr/>
            <p:nvPr/>
          </p:nvCxnSpPr>
          <p:spPr>
            <a:xfrm>
              <a:off x="8806817" y="5371760"/>
              <a:ext cx="1539230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5980854" y="2488648"/>
            <a:ext cx="2192811" cy="2877087"/>
            <a:chOff x="5982922" y="2488648"/>
            <a:chExt cx="2068909" cy="2877087"/>
          </a:xfrm>
        </p:grpSpPr>
        <p:sp>
          <p:nvSpPr>
            <p:cNvPr id="116" name="任意多边形 115"/>
            <p:cNvSpPr/>
            <p:nvPr/>
          </p:nvSpPr>
          <p:spPr>
            <a:xfrm rot="5400000">
              <a:off x="5689978" y="2816110"/>
              <a:ext cx="2689316" cy="203439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平行四边形 137"/>
            <p:cNvSpPr/>
            <p:nvPr/>
          </p:nvSpPr>
          <p:spPr>
            <a:xfrm>
              <a:off x="6269457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平行四边形 138"/>
            <p:cNvSpPr/>
            <p:nvPr/>
          </p:nvSpPr>
          <p:spPr>
            <a:xfrm>
              <a:off x="6458901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平行四边形 139"/>
            <p:cNvSpPr/>
            <p:nvPr/>
          </p:nvSpPr>
          <p:spPr>
            <a:xfrm>
              <a:off x="6648345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1" name="直接连接符 164"/>
            <p:cNvCxnSpPr/>
            <p:nvPr/>
          </p:nvCxnSpPr>
          <p:spPr>
            <a:xfrm>
              <a:off x="6261865" y="5365735"/>
              <a:ext cx="1349492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 118"/>
            <p:cNvSpPr/>
            <p:nvPr/>
          </p:nvSpPr>
          <p:spPr>
            <a:xfrm>
              <a:off x="5982922" y="4166464"/>
              <a:ext cx="20161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2 TB data transferred/day 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</p:grpSp>
      <p:pic>
        <p:nvPicPr>
          <p:cNvPr id="141" name="Picture 14" descr="blue search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91" y="2892601"/>
            <a:ext cx="938618" cy="938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35" name="Picture 8" descr="http://megaicons.net/static/img/icons_sizes/84/445/256/blue-document-download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72" y="2920970"/>
            <a:ext cx="923190" cy="9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03442" y="2511253"/>
            <a:ext cx="1880305" cy="1880305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871161" y="2464986"/>
            <a:ext cx="2254853" cy="2899927"/>
            <a:chOff x="871161" y="2464986"/>
            <a:chExt cx="2254853" cy="2899927"/>
          </a:xfrm>
        </p:grpSpPr>
        <p:grpSp>
          <p:nvGrpSpPr>
            <p:cNvPr id="3" name="Group 2"/>
            <p:cNvGrpSpPr/>
            <p:nvPr/>
          </p:nvGrpSpPr>
          <p:grpSpPr>
            <a:xfrm>
              <a:off x="871161" y="2464986"/>
              <a:ext cx="2254853" cy="2899927"/>
              <a:chOff x="871162" y="2464986"/>
              <a:chExt cx="2034642" cy="2899927"/>
            </a:xfrm>
          </p:grpSpPr>
          <p:sp>
            <p:nvSpPr>
              <p:cNvPr id="114" name="任意多边形 113"/>
              <p:cNvSpPr/>
              <p:nvPr/>
            </p:nvSpPr>
            <p:spPr>
              <a:xfrm rot="5400000">
                <a:off x="509309" y="2826839"/>
                <a:ext cx="2758348" cy="2034642"/>
              </a:xfrm>
              <a:custGeom>
                <a:avLst/>
                <a:gdLst>
                  <a:gd name="connsiteX0" fmla="*/ 2167265 w 4705347"/>
                  <a:gd name="connsiteY0" fmla="*/ 3382755 h 3470808"/>
                  <a:gd name="connsiteX1" fmla="*/ 2597942 w 4705347"/>
                  <a:gd name="connsiteY1" fmla="*/ 3382755 h 3470808"/>
                  <a:gd name="connsiteX2" fmla="*/ 2542062 w 4705347"/>
                  <a:gd name="connsiteY2" fmla="*/ 3470808 h 3470808"/>
                  <a:gd name="connsiteX3" fmla="*/ 2223145 w 4705347"/>
                  <a:gd name="connsiteY3" fmla="*/ 3470808 h 3470808"/>
                  <a:gd name="connsiteX4" fmla="*/ 782962 w 4705347"/>
                  <a:gd name="connsiteY4" fmla="*/ 3382755 h 3470808"/>
                  <a:gd name="connsiteX5" fmla="*/ 782963 w 4705347"/>
                  <a:gd name="connsiteY5" fmla="*/ 3382754 h 3470808"/>
                  <a:gd name="connsiteX6" fmla="*/ 1852345 w 4705347"/>
                  <a:gd name="connsiteY6" fmla="*/ 3382754 h 3470808"/>
                  <a:gd name="connsiteX7" fmla="*/ 1852345 w 4705347"/>
                  <a:gd name="connsiteY7" fmla="*/ 3382755 h 3470808"/>
                  <a:gd name="connsiteX8" fmla="*/ 0 w 4705347"/>
                  <a:gd name="connsiteY8" fmla="*/ 2837367 h 3470808"/>
                  <a:gd name="connsiteX9" fmla="*/ 0 w 4705347"/>
                  <a:gd name="connsiteY9" fmla="*/ 110498 h 3470808"/>
                  <a:gd name="connsiteX10" fmla="*/ 1819913 w 4705347"/>
                  <a:gd name="connsiteY10" fmla="*/ 110498 h 3470808"/>
                  <a:gd name="connsiteX11" fmla="*/ 1890037 w 4705347"/>
                  <a:gd name="connsiteY11" fmla="*/ 0 h 3470808"/>
                  <a:gd name="connsiteX12" fmla="*/ 2815310 w 4705347"/>
                  <a:gd name="connsiteY12" fmla="*/ 0 h 3470808"/>
                  <a:gd name="connsiteX13" fmla="*/ 2885434 w 4705347"/>
                  <a:gd name="connsiteY13" fmla="*/ 110498 h 3470808"/>
                  <a:gd name="connsiteX14" fmla="*/ 4159960 w 4705347"/>
                  <a:gd name="connsiteY14" fmla="*/ 110498 h 3470808"/>
                  <a:gd name="connsiteX15" fmla="*/ 4705347 w 4705347"/>
                  <a:gd name="connsiteY15" fmla="*/ 655885 h 3470808"/>
                  <a:gd name="connsiteX16" fmla="*/ 4705347 w 4705347"/>
                  <a:gd name="connsiteY16" fmla="*/ 3382754 h 3470808"/>
                  <a:gd name="connsiteX17" fmla="*/ 1852345 w 4705347"/>
                  <a:gd name="connsiteY17" fmla="*/ 3382754 h 3470808"/>
                  <a:gd name="connsiteX18" fmla="*/ 1780290 w 4705347"/>
                  <a:gd name="connsiteY18" fmla="*/ 3269215 h 3470808"/>
                  <a:gd name="connsiteX19" fmla="*/ 855017 w 4705347"/>
                  <a:gd name="connsiteY19" fmla="*/ 3269215 h 3470808"/>
                  <a:gd name="connsiteX20" fmla="*/ 782963 w 4705347"/>
                  <a:gd name="connsiteY20" fmla="*/ 3382754 h 3470808"/>
                  <a:gd name="connsiteX21" fmla="*/ 545387 w 4705347"/>
                  <a:gd name="connsiteY21" fmla="*/ 3382754 h 347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705347" h="3470808">
                    <a:moveTo>
                      <a:pt x="2167265" y="3382755"/>
                    </a:moveTo>
                    <a:lnTo>
                      <a:pt x="2597942" y="3382755"/>
                    </a:lnTo>
                    <a:lnTo>
                      <a:pt x="2542062" y="3470808"/>
                    </a:lnTo>
                    <a:lnTo>
                      <a:pt x="2223145" y="3470808"/>
                    </a:lnTo>
                    <a:close/>
                    <a:moveTo>
                      <a:pt x="782962" y="3382755"/>
                    </a:moveTo>
                    <a:lnTo>
                      <a:pt x="782963" y="3382754"/>
                    </a:lnTo>
                    <a:lnTo>
                      <a:pt x="1852345" y="3382754"/>
                    </a:lnTo>
                    <a:lnTo>
                      <a:pt x="1852345" y="3382755"/>
                    </a:lnTo>
                    <a:close/>
                    <a:moveTo>
                      <a:pt x="0" y="2837367"/>
                    </a:moveTo>
                    <a:lnTo>
                      <a:pt x="0" y="110498"/>
                    </a:lnTo>
                    <a:lnTo>
                      <a:pt x="1819913" y="110498"/>
                    </a:lnTo>
                    <a:lnTo>
                      <a:pt x="1890037" y="0"/>
                    </a:lnTo>
                    <a:lnTo>
                      <a:pt x="2815310" y="0"/>
                    </a:lnTo>
                    <a:lnTo>
                      <a:pt x="2885434" y="110498"/>
                    </a:lnTo>
                    <a:lnTo>
                      <a:pt x="4159960" y="110498"/>
                    </a:lnTo>
                    <a:lnTo>
                      <a:pt x="4705347" y="655885"/>
                    </a:lnTo>
                    <a:lnTo>
                      <a:pt x="4705347" y="3382754"/>
                    </a:lnTo>
                    <a:lnTo>
                      <a:pt x="1852345" y="3382754"/>
                    </a:lnTo>
                    <a:lnTo>
                      <a:pt x="1780290" y="3269215"/>
                    </a:lnTo>
                    <a:lnTo>
                      <a:pt x="855017" y="3269215"/>
                    </a:lnTo>
                    <a:lnTo>
                      <a:pt x="782963" y="3382754"/>
                    </a:lnTo>
                    <a:lnTo>
                      <a:pt x="545387" y="3382754"/>
                    </a:lnTo>
                    <a:close/>
                  </a:path>
                </a:pathLst>
              </a:custGeom>
              <a:solidFill>
                <a:srgbClr val="00B4E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978937" y="4155609"/>
                <a:ext cx="186863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 smtClean="0">
                    <a:solidFill>
                      <a:srgbClr val="FFFFFF"/>
                    </a:solidFill>
                    <a:latin typeface="Gill Sans"/>
                    <a:ea typeface="MStiffHeiHK-UltraBold" panose="00000900000000000000" pitchFamily="50" charset="-120"/>
                    <a:cs typeface="Gill Sans"/>
                  </a:rPr>
                  <a:t>550 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Gill Sans"/>
                    <a:ea typeface="MStiffHeiHK-UltraBold" panose="00000900000000000000" pitchFamily="50" charset="-120"/>
                    <a:cs typeface="Gill Sans"/>
                  </a:rPr>
                  <a:t>m</a:t>
                </a:r>
                <a:r>
                  <a:rPr lang="en-US" altLang="zh-CN" sz="1600" dirty="0" smtClean="0">
                    <a:solidFill>
                      <a:srgbClr val="FFFFFF"/>
                    </a:solidFill>
                    <a:latin typeface="Gill Sans"/>
                    <a:ea typeface="MStiffHeiHK-UltraBold" panose="00000900000000000000" pitchFamily="50" charset="-120"/>
                    <a:cs typeface="Gill Sans"/>
                  </a:rPr>
                  <a:t>illion 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Gill Sans"/>
                    <a:ea typeface="MStiffHeiHK-UltraBold" panose="00000900000000000000" pitchFamily="50" charset="-120"/>
                    <a:cs typeface="Gill Sans"/>
                  </a:rPr>
                  <a:t>u</a:t>
                </a:r>
                <a:r>
                  <a:rPr lang="en-US" altLang="zh-CN" sz="1600" dirty="0" smtClean="0">
                    <a:solidFill>
                      <a:srgbClr val="FFFFFF"/>
                    </a:solidFill>
                    <a:latin typeface="Gill Sans"/>
                    <a:ea typeface="MStiffHeiHK-UltraBold" panose="00000900000000000000" pitchFamily="50" charset="-120"/>
                    <a:cs typeface="Gill Sans"/>
                  </a:rPr>
                  <a:t>sers/year</a:t>
                </a:r>
                <a:endParaRPr lang="zh-CN" altLang="en-US" sz="1600" dirty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endParaRPr>
              </a:p>
            </p:txBody>
          </p:sp>
          <p:sp>
            <p:nvSpPr>
              <p:cNvPr id="138" name="平行四边形 137"/>
              <p:cNvSpPr/>
              <p:nvPr/>
            </p:nvSpPr>
            <p:spPr>
              <a:xfrm>
                <a:off x="1080858" y="5279263"/>
                <a:ext cx="166146" cy="85650"/>
              </a:xfrm>
              <a:prstGeom prst="parallelogram">
                <a:avLst>
                  <a:gd name="adj" fmla="val 66704"/>
                </a:avLst>
              </a:prstGeom>
              <a:solidFill>
                <a:srgbClr val="00B4E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39" name="平行四边形 138"/>
              <p:cNvSpPr/>
              <p:nvPr/>
            </p:nvSpPr>
            <p:spPr>
              <a:xfrm>
                <a:off x="1270302" y="5279263"/>
                <a:ext cx="166146" cy="85650"/>
              </a:xfrm>
              <a:prstGeom prst="parallelogram">
                <a:avLst>
                  <a:gd name="adj" fmla="val 66704"/>
                </a:avLst>
              </a:prstGeom>
              <a:solidFill>
                <a:srgbClr val="00B4E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0" name="平行四边形 139"/>
              <p:cNvSpPr/>
              <p:nvPr/>
            </p:nvSpPr>
            <p:spPr>
              <a:xfrm>
                <a:off x="1459746" y="5279263"/>
                <a:ext cx="166146" cy="85650"/>
              </a:xfrm>
              <a:prstGeom prst="parallelogram">
                <a:avLst>
                  <a:gd name="adj" fmla="val 66704"/>
                </a:avLst>
              </a:prstGeom>
              <a:solidFill>
                <a:srgbClr val="00B4E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cxnSp>
            <p:nvCxnSpPr>
              <p:cNvPr id="165" name="直接连接符 164"/>
              <p:cNvCxnSpPr/>
              <p:nvPr/>
            </p:nvCxnSpPr>
            <p:spPr>
              <a:xfrm>
                <a:off x="1073266" y="5364913"/>
                <a:ext cx="1349492" cy="0"/>
              </a:xfrm>
              <a:prstGeom prst="line">
                <a:avLst/>
              </a:prstGeom>
              <a:ln>
                <a:solidFill>
                  <a:srgbClr val="00B4EB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4863" y="2738261"/>
              <a:ext cx="1170602" cy="1170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67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wixstatic.com/media/442169_78dbc23257b642afa796eaa97d47a1b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54" y="937210"/>
            <a:ext cx="1266160" cy="12661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7" name="组合 356"/>
          <p:cNvGrpSpPr/>
          <p:nvPr/>
        </p:nvGrpSpPr>
        <p:grpSpPr>
          <a:xfrm rot="2700000">
            <a:off x="-604603" y="2167785"/>
            <a:ext cx="4371367" cy="4444849"/>
            <a:chOff x="-4776788" y="1414463"/>
            <a:chExt cx="4249738" cy="4321176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1" name="Freeform 39"/>
            <p:cNvSpPr>
              <a:spLocks/>
            </p:cNvSpPr>
            <p:nvPr/>
          </p:nvSpPr>
          <p:spPr bwMode="auto">
            <a:xfrm>
              <a:off x="-1071563" y="1885951"/>
              <a:ext cx="77788" cy="65088"/>
            </a:xfrm>
            <a:custGeom>
              <a:avLst/>
              <a:gdLst>
                <a:gd name="T0" fmla="*/ 4 w 6"/>
                <a:gd name="T1" fmla="*/ 2 h 5"/>
                <a:gd name="T2" fmla="*/ 6 w 6"/>
                <a:gd name="T3" fmla="*/ 5 h 5"/>
                <a:gd name="T4" fmla="*/ 6 w 6"/>
                <a:gd name="T5" fmla="*/ 3 h 5"/>
                <a:gd name="T6" fmla="*/ 6 w 6"/>
                <a:gd name="T7" fmla="*/ 0 h 5"/>
                <a:gd name="T8" fmla="*/ 3 w 6"/>
                <a:gd name="T9" fmla="*/ 0 h 5"/>
                <a:gd name="T10" fmla="*/ 0 w 6"/>
                <a:gd name="T11" fmla="*/ 0 h 5"/>
                <a:gd name="T12" fmla="*/ 4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2"/>
                  </a:moveTo>
                  <a:cubicBezTo>
                    <a:pt x="5" y="3"/>
                    <a:pt x="6" y="4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2" name="Freeform 40"/>
            <p:cNvSpPr>
              <a:spLocks/>
            </p:cNvSpPr>
            <p:nvPr/>
          </p:nvSpPr>
          <p:spPr bwMode="auto">
            <a:xfrm>
              <a:off x="-2224088" y="1898651"/>
              <a:ext cx="1217613" cy="1257300"/>
            </a:xfrm>
            <a:custGeom>
              <a:avLst/>
              <a:gdLst>
                <a:gd name="T0" fmla="*/ 0 w 94"/>
                <a:gd name="T1" fmla="*/ 96 h 96"/>
                <a:gd name="T2" fmla="*/ 1 w 94"/>
                <a:gd name="T3" fmla="*/ 96 h 96"/>
                <a:gd name="T4" fmla="*/ 94 w 94"/>
                <a:gd name="T5" fmla="*/ 1 h 96"/>
                <a:gd name="T6" fmla="*/ 92 w 94"/>
                <a:gd name="T7" fmla="*/ 0 h 96"/>
                <a:gd name="T8" fmla="*/ 0 w 94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0" y="96"/>
                  </a:moveTo>
                  <a:cubicBezTo>
                    <a:pt x="0" y="96"/>
                    <a:pt x="0" y="96"/>
                    <a:pt x="1" y="96"/>
                  </a:cubicBezTo>
                  <a:cubicBezTo>
                    <a:pt x="32" y="65"/>
                    <a:pt x="63" y="33"/>
                    <a:pt x="94" y="1"/>
                  </a:cubicBezTo>
                  <a:cubicBezTo>
                    <a:pt x="93" y="1"/>
                    <a:pt x="93" y="1"/>
                    <a:pt x="92" y="0"/>
                  </a:cubicBezTo>
                  <a:cubicBezTo>
                    <a:pt x="62" y="32"/>
                    <a:pt x="31" y="64"/>
                    <a:pt x="0" y="9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5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6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7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6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8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9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49" name="组合 548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03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1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95" name="Rectangle 5"/>
          <p:cNvSpPr>
            <a:spLocks noChangeArrowheads="1"/>
          </p:cNvSpPr>
          <p:nvPr/>
        </p:nvSpPr>
        <p:spPr bwMode="auto">
          <a:xfrm>
            <a:off x="10385963" y="148923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601" name="组合 600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596" name="椭圆 595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椭圆 596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椭圆 597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600" name="直接连接符 599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/>
          <p:cNvGrpSpPr/>
          <p:nvPr/>
        </p:nvGrpSpPr>
        <p:grpSpPr>
          <a:xfrm flipH="1">
            <a:off x="9899490" y="4872486"/>
            <a:ext cx="1661075" cy="1985514"/>
            <a:chOff x="9753600" y="601663"/>
            <a:chExt cx="2441575" cy="3509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2" name="Freeform 67"/>
            <p:cNvSpPr>
              <a:spLocks/>
            </p:cNvSpPr>
            <p:nvPr/>
          </p:nvSpPr>
          <p:spPr bwMode="auto">
            <a:xfrm>
              <a:off x="9753600" y="3165475"/>
              <a:ext cx="938213" cy="946150"/>
            </a:xfrm>
            <a:custGeom>
              <a:avLst/>
              <a:gdLst>
                <a:gd name="T0" fmla="*/ 0 w 591"/>
                <a:gd name="T1" fmla="*/ 0 h 596"/>
                <a:gd name="T2" fmla="*/ 0 w 591"/>
                <a:gd name="T3" fmla="*/ 8 h 596"/>
                <a:gd name="T4" fmla="*/ 252 w 591"/>
                <a:gd name="T5" fmla="*/ 264 h 596"/>
                <a:gd name="T6" fmla="*/ 582 w 591"/>
                <a:gd name="T7" fmla="*/ 596 h 596"/>
                <a:gd name="T8" fmla="*/ 591 w 591"/>
                <a:gd name="T9" fmla="*/ 596 h 596"/>
                <a:gd name="T10" fmla="*/ 256 w 591"/>
                <a:gd name="T11" fmla="*/ 260 h 596"/>
                <a:gd name="T12" fmla="*/ 0 w 591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596">
                  <a:moveTo>
                    <a:pt x="0" y="0"/>
                  </a:moveTo>
                  <a:lnTo>
                    <a:pt x="0" y="8"/>
                  </a:lnTo>
                  <a:lnTo>
                    <a:pt x="252" y="264"/>
                  </a:lnTo>
                  <a:lnTo>
                    <a:pt x="582" y="596"/>
                  </a:lnTo>
                  <a:lnTo>
                    <a:pt x="591" y="596"/>
                  </a:lnTo>
                  <a:lnTo>
                    <a:pt x="256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Freeform 68"/>
            <p:cNvSpPr>
              <a:spLocks/>
            </p:cNvSpPr>
            <p:nvPr/>
          </p:nvSpPr>
          <p:spPr bwMode="auto">
            <a:xfrm>
              <a:off x="9753600" y="3217863"/>
              <a:ext cx="885825" cy="893763"/>
            </a:xfrm>
            <a:custGeom>
              <a:avLst/>
              <a:gdLst>
                <a:gd name="T0" fmla="*/ 0 w 558"/>
                <a:gd name="T1" fmla="*/ 0 h 563"/>
                <a:gd name="T2" fmla="*/ 0 w 558"/>
                <a:gd name="T3" fmla="*/ 8 h 563"/>
                <a:gd name="T4" fmla="*/ 236 w 558"/>
                <a:gd name="T5" fmla="*/ 248 h 563"/>
                <a:gd name="T6" fmla="*/ 550 w 558"/>
                <a:gd name="T7" fmla="*/ 563 h 563"/>
                <a:gd name="T8" fmla="*/ 558 w 558"/>
                <a:gd name="T9" fmla="*/ 563 h 563"/>
                <a:gd name="T10" fmla="*/ 240 w 558"/>
                <a:gd name="T11" fmla="*/ 244 h 563"/>
                <a:gd name="T12" fmla="*/ 0 w 55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563">
                  <a:moveTo>
                    <a:pt x="0" y="0"/>
                  </a:moveTo>
                  <a:lnTo>
                    <a:pt x="0" y="8"/>
                  </a:lnTo>
                  <a:lnTo>
                    <a:pt x="236" y="248"/>
                  </a:lnTo>
                  <a:lnTo>
                    <a:pt x="550" y="563"/>
                  </a:lnTo>
                  <a:lnTo>
                    <a:pt x="558" y="563"/>
                  </a:lnTo>
                  <a:lnTo>
                    <a:pt x="240" y="2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Freeform 69"/>
            <p:cNvSpPr>
              <a:spLocks/>
            </p:cNvSpPr>
            <p:nvPr/>
          </p:nvSpPr>
          <p:spPr bwMode="auto">
            <a:xfrm>
              <a:off x="9753600" y="3268663"/>
              <a:ext cx="835025" cy="842963"/>
            </a:xfrm>
            <a:custGeom>
              <a:avLst/>
              <a:gdLst>
                <a:gd name="T0" fmla="*/ 0 w 526"/>
                <a:gd name="T1" fmla="*/ 0 h 531"/>
                <a:gd name="T2" fmla="*/ 0 w 526"/>
                <a:gd name="T3" fmla="*/ 8 h 531"/>
                <a:gd name="T4" fmla="*/ 220 w 526"/>
                <a:gd name="T5" fmla="*/ 232 h 531"/>
                <a:gd name="T6" fmla="*/ 518 w 526"/>
                <a:gd name="T7" fmla="*/ 531 h 531"/>
                <a:gd name="T8" fmla="*/ 526 w 526"/>
                <a:gd name="T9" fmla="*/ 531 h 531"/>
                <a:gd name="T10" fmla="*/ 224 w 526"/>
                <a:gd name="T11" fmla="*/ 228 h 531"/>
                <a:gd name="T12" fmla="*/ 0 w 526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531">
                  <a:moveTo>
                    <a:pt x="0" y="0"/>
                  </a:moveTo>
                  <a:lnTo>
                    <a:pt x="0" y="8"/>
                  </a:lnTo>
                  <a:lnTo>
                    <a:pt x="220" y="232"/>
                  </a:lnTo>
                  <a:lnTo>
                    <a:pt x="518" y="531"/>
                  </a:lnTo>
                  <a:lnTo>
                    <a:pt x="526" y="531"/>
                  </a:lnTo>
                  <a:lnTo>
                    <a:pt x="224" y="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Freeform 70"/>
            <p:cNvSpPr>
              <a:spLocks/>
            </p:cNvSpPr>
            <p:nvPr/>
          </p:nvSpPr>
          <p:spPr bwMode="auto">
            <a:xfrm>
              <a:off x="9753600" y="3321050"/>
              <a:ext cx="784225" cy="790575"/>
            </a:xfrm>
            <a:custGeom>
              <a:avLst/>
              <a:gdLst>
                <a:gd name="T0" fmla="*/ 0 w 494"/>
                <a:gd name="T1" fmla="*/ 0 h 498"/>
                <a:gd name="T2" fmla="*/ 0 w 494"/>
                <a:gd name="T3" fmla="*/ 8 h 498"/>
                <a:gd name="T4" fmla="*/ 203 w 494"/>
                <a:gd name="T5" fmla="*/ 215 h 498"/>
                <a:gd name="T6" fmla="*/ 486 w 494"/>
                <a:gd name="T7" fmla="*/ 498 h 498"/>
                <a:gd name="T8" fmla="*/ 494 w 494"/>
                <a:gd name="T9" fmla="*/ 498 h 498"/>
                <a:gd name="T10" fmla="*/ 208 w 494"/>
                <a:gd name="T11" fmla="*/ 211 h 498"/>
                <a:gd name="T12" fmla="*/ 0 w 494"/>
                <a:gd name="T1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8">
                  <a:moveTo>
                    <a:pt x="0" y="0"/>
                  </a:moveTo>
                  <a:lnTo>
                    <a:pt x="0" y="8"/>
                  </a:lnTo>
                  <a:lnTo>
                    <a:pt x="203" y="215"/>
                  </a:lnTo>
                  <a:lnTo>
                    <a:pt x="486" y="498"/>
                  </a:lnTo>
                  <a:lnTo>
                    <a:pt x="494" y="498"/>
                  </a:lnTo>
                  <a:lnTo>
                    <a:pt x="20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Freeform 71"/>
            <p:cNvSpPr>
              <a:spLocks/>
            </p:cNvSpPr>
            <p:nvPr/>
          </p:nvSpPr>
          <p:spPr bwMode="auto">
            <a:xfrm>
              <a:off x="9753600" y="3371850"/>
              <a:ext cx="733425" cy="739775"/>
            </a:xfrm>
            <a:custGeom>
              <a:avLst/>
              <a:gdLst>
                <a:gd name="T0" fmla="*/ 0 w 462"/>
                <a:gd name="T1" fmla="*/ 0 h 466"/>
                <a:gd name="T2" fmla="*/ 0 w 462"/>
                <a:gd name="T3" fmla="*/ 8 h 466"/>
                <a:gd name="T4" fmla="*/ 187 w 462"/>
                <a:gd name="T5" fmla="*/ 200 h 466"/>
                <a:gd name="T6" fmla="*/ 453 w 462"/>
                <a:gd name="T7" fmla="*/ 466 h 466"/>
                <a:gd name="T8" fmla="*/ 462 w 462"/>
                <a:gd name="T9" fmla="*/ 466 h 466"/>
                <a:gd name="T10" fmla="*/ 191 w 462"/>
                <a:gd name="T11" fmla="*/ 196 h 466"/>
                <a:gd name="T12" fmla="*/ 0 w 462"/>
                <a:gd name="T1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66">
                  <a:moveTo>
                    <a:pt x="0" y="0"/>
                  </a:moveTo>
                  <a:lnTo>
                    <a:pt x="0" y="8"/>
                  </a:lnTo>
                  <a:lnTo>
                    <a:pt x="187" y="200"/>
                  </a:lnTo>
                  <a:lnTo>
                    <a:pt x="453" y="466"/>
                  </a:lnTo>
                  <a:lnTo>
                    <a:pt x="462" y="466"/>
                  </a:lnTo>
                  <a:lnTo>
                    <a:pt x="191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Freeform 72"/>
            <p:cNvSpPr>
              <a:spLocks/>
            </p:cNvSpPr>
            <p:nvPr/>
          </p:nvSpPr>
          <p:spPr bwMode="auto">
            <a:xfrm>
              <a:off x="11042650" y="1916113"/>
              <a:ext cx="765175" cy="771525"/>
            </a:xfrm>
            <a:custGeom>
              <a:avLst/>
              <a:gdLst>
                <a:gd name="T0" fmla="*/ 237 w 239"/>
                <a:gd name="T1" fmla="*/ 237 h 239"/>
                <a:gd name="T2" fmla="*/ 237 w 239"/>
                <a:gd name="T3" fmla="*/ 231 h 239"/>
                <a:gd name="T4" fmla="*/ 232 w 239"/>
                <a:gd name="T5" fmla="*/ 230 h 239"/>
                <a:gd name="T6" fmla="*/ 192 w 239"/>
                <a:gd name="T7" fmla="*/ 189 h 239"/>
                <a:gd name="T8" fmla="*/ 141 w 239"/>
                <a:gd name="T9" fmla="*/ 189 h 239"/>
                <a:gd name="T10" fmla="*/ 95 w 239"/>
                <a:gd name="T11" fmla="*/ 143 h 239"/>
                <a:gd name="T12" fmla="*/ 49 w 239"/>
                <a:gd name="T13" fmla="*/ 97 h 239"/>
                <a:gd name="T14" fmla="*/ 49 w 239"/>
                <a:gd name="T15" fmla="*/ 47 h 239"/>
                <a:gd name="T16" fmla="*/ 9 w 239"/>
                <a:gd name="T17" fmla="*/ 7 h 239"/>
                <a:gd name="T18" fmla="*/ 8 w 239"/>
                <a:gd name="T19" fmla="*/ 2 h 239"/>
                <a:gd name="T20" fmla="*/ 2 w 239"/>
                <a:gd name="T21" fmla="*/ 2 h 239"/>
                <a:gd name="T22" fmla="*/ 2 w 239"/>
                <a:gd name="T23" fmla="*/ 8 h 239"/>
                <a:gd name="T24" fmla="*/ 7 w 239"/>
                <a:gd name="T25" fmla="*/ 9 h 239"/>
                <a:gd name="T26" fmla="*/ 47 w 239"/>
                <a:gd name="T27" fmla="*/ 49 h 239"/>
                <a:gd name="T28" fmla="*/ 47 w 239"/>
                <a:gd name="T29" fmla="*/ 99 h 239"/>
                <a:gd name="T30" fmla="*/ 93 w 239"/>
                <a:gd name="T31" fmla="*/ 145 h 239"/>
                <a:gd name="T32" fmla="*/ 140 w 239"/>
                <a:gd name="T33" fmla="*/ 192 h 239"/>
                <a:gd name="T34" fmla="*/ 190 w 239"/>
                <a:gd name="T35" fmla="*/ 192 h 239"/>
                <a:gd name="T36" fmla="*/ 230 w 239"/>
                <a:gd name="T37" fmla="*/ 232 h 239"/>
                <a:gd name="T38" fmla="*/ 231 w 239"/>
                <a:gd name="T39" fmla="*/ 237 h 239"/>
                <a:gd name="T40" fmla="*/ 237 w 239"/>
                <a:gd name="T41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37" y="237"/>
                  </a:move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41" y="189"/>
                    <a:pt x="141" y="189"/>
                    <a:pt x="141" y="189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Freeform 73"/>
            <p:cNvSpPr>
              <a:spLocks/>
            </p:cNvSpPr>
            <p:nvPr/>
          </p:nvSpPr>
          <p:spPr bwMode="auto">
            <a:xfrm>
              <a:off x="11017250" y="1941513"/>
              <a:ext cx="765175" cy="771525"/>
            </a:xfrm>
            <a:custGeom>
              <a:avLst/>
              <a:gdLst>
                <a:gd name="T0" fmla="*/ 8 w 239"/>
                <a:gd name="T1" fmla="*/ 2 h 239"/>
                <a:gd name="T2" fmla="*/ 2 w 239"/>
                <a:gd name="T3" fmla="*/ 2 h 239"/>
                <a:gd name="T4" fmla="*/ 2 w 239"/>
                <a:gd name="T5" fmla="*/ 8 h 239"/>
                <a:gd name="T6" fmla="*/ 7 w 239"/>
                <a:gd name="T7" fmla="*/ 9 h 239"/>
                <a:gd name="T8" fmla="*/ 43 w 239"/>
                <a:gd name="T9" fmla="*/ 45 h 239"/>
                <a:gd name="T10" fmla="*/ 43 w 239"/>
                <a:gd name="T11" fmla="*/ 95 h 239"/>
                <a:gd name="T12" fmla="*/ 93 w 239"/>
                <a:gd name="T13" fmla="*/ 146 h 239"/>
                <a:gd name="T14" fmla="*/ 144 w 239"/>
                <a:gd name="T15" fmla="*/ 196 h 239"/>
                <a:gd name="T16" fmla="*/ 194 w 239"/>
                <a:gd name="T17" fmla="*/ 196 h 239"/>
                <a:gd name="T18" fmla="*/ 230 w 239"/>
                <a:gd name="T19" fmla="*/ 232 h 239"/>
                <a:gd name="T20" fmla="*/ 231 w 239"/>
                <a:gd name="T21" fmla="*/ 237 h 239"/>
                <a:gd name="T22" fmla="*/ 237 w 239"/>
                <a:gd name="T23" fmla="*/ 237 h 239"/>
                <a:gd name="T24" fmla="*/ 237 w 239"/>
                <a:gd name="T25" fmla="*/ 231 h 239"/>
                <a:gd name="T26" fmla="*/ 232 w 239"/>
                <a:gd name="T27" fmla="*/ 230 h 239"/>
                <a:gd name="T28" fmla="*/ 195 w 239"/>
                <a:gd name="T29" fmla="*/ 193 h 239"/>
                <a:gd name="T30" fmla="*/ 145 w 239"/>
                <a:gd name="T31" fmla="*/ 193 h 239"/>
                <a:gd name="T32" fmla="*/ 95 w 239"/>
                <a:gd name="T33" fmla="*/ 143 h 239"/>
                <a:gd name="T34" fmla="*/ 46 w 239"/>
                <a:gd name="T35" fmla="*/ 94 h 239"/>
                <a:gd name="T36" fmla="*/ 46 w 239"/>
                <a:gd name="T37" fmla="*/ 44 h 239"/>
                <a:gd name="T38" fmla="*/ 9 w 239"/>
                <a:gd name="T39" fmla="*/ 7 h 239"/>
                <a:gd name="T40" fmla="*/ 8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4" y="196"/>
                    <a:pt x="144" y="196"/>
                    <a:pt x="144" y="196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5" y="193"/>
                    <a:pt x="195" y="193"/>
                    <a:pt x="195" y="193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Freeform 74"/>
            <p:cNvSpPr>
              <a:spLocks/>
            </p:cNvSpPr>
            <p:nvPr/>
          </p:nvSpPr>
          <p:spPr bwMode="auto">
            <a:xfrm>
              <a:off x="10991850" y="1966913"/>
              <a:ext cx="765175" cy="771525"/>
            </a:xfrm>
            <a:custGeom>
              <a:avLst/>
              <a:gdLst>
                <a:gd name="T0" fmla="*/ 2 w 239"/>
                <a:gd name="T1" fmla="*/ 2 h 239"/>
                <a:gd name="T2" fmla="*/ 2 w 239"/>
                <a:gd name="T3" fmla="*/ 8 h 239"/>
                <a:gd name="T4" fmla="*/ 7 w 239"/>
                <a:gd name="T5" fmla="*/ 9 h 239"/>
                <a:gd name="T6" fmla="*/ 40 w 239"/>
                <a:gd name="T7" fmla="*/ 42 h 239"/>
                <a:gd name="T8" fmla="*/ 40 w 239"/>
                <a:gd name="T9" fmla="*/ 92 h 239"/>
                <a:gd name="T10" fmla="*/ 93 w 239"/>
                <a:gd name="T11" fmla="*/ 146 h 239"/>
                <a:gd name="T12" fmla="*/ 147 w 239"/>
                <a:gd name="T13" fmla="*/ 199 h 239"/>
                <a:gd name="T14" fmla="*/ 197 w 239"/>
                <a:gd name="T15" fmla="*/ 199 h 239"/>
                <a:gd name="T16" fmla="*/ 230 w 239"/>
                <a:gd name="T17" fmla="*/ 232 h 239"/>
                <a:gd name="T18" fmla="*/ 231 w 239"/>
                <a:gd name="T19" fmla="*/ 237 h 239"/>
                <a:gd name="T20" fmla="*/ 237 w 239"/>
                <a:gd name="T21" fmla="*/ 237 h 239"/>
                <a:gd name="T22" fmla="*/ 237 w 239"/>
                <a:gd name="T23" fmla="*/ 231 h 239"/>
                <a:gd name="T24" fmla="*/ 232 w 239"/>
                <a:gd name="T25" fmla="*/ 230 h 239"/>
                <a:gd name="T26" fmla="*/ 198 w 239"/>
                <a:gd name="T27" fmla="*/ 196 h 239"/>
                <a:gd name="T28" fmla="*/ 148 w 239"/>
                <a:gd name="T29" fmla="*/ 196 h 239"/>
                <a:gd name="T30" fmla="*/ 95 w 239"/>
                <a:gd name="T31" fmla="*/ 144 h 239"/>
                <a:gd name="T32" fmla="*/ 43 w 239"/>
                <a:gd name="T33" fmla="*/ 91 h 239"/>
                <a:gd name="T34" fmla="*/ 43 w 239"/>
                <a:gd name="T35" fmla="*/ 41 h 239"/>
                <a:gd name="T36" fmla="*/ 9 w 239"/>
                <a:gd name="T37" fmla="*/ 7 h 239"/>
                <a:gd name="T38" fmla="*/ 8 w 239"/>
                <a:gd name="T39" fmla="*/ 2 h 239"/>
                <a:gd name="T40" fmla="*/ 2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8" y="196"/>
                    <a:pt x="198" y="196"/>
                    <a:pt x="198" y="196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75"/>
            <p:cNvSpPr>
              <a:spLocks/>
            </p:cNvSpPr>
            <p:nvPr/>
          </p:nvSpPr>
          <p:spPr bwMode="auto">
            <a:xfrm>
              <a:off x="10726738" y="768350"/>
              <a:ext cx="1365250" cy="2238375"/>
            </a:xfrm>
            <a:custGeom>
              <a:avLst/>
              <a:gdLst>
                <a:gd name="T0" fmla="*/ 275 w 427"/>
                <a:gd name="T1" fmla="*/ 690 h 693"/>
                <a:gd name="T2" fmla="*/ 139 w 427"/>
                <a:gd name="T3" fmla="*/ 554 h 693"/>
                <a:gd name="T4" fmla="*/ 3 w 427"/>
                <a:gd name="T5" fmla="*/ 418 h 693"/>
                <a:gd name="T6" fmla="*/ 3 w 427"/>
                <a:gd name="T7" fmla="*/ 372 h 693"/>
                <a:gd name="T8" fmla="*/ 163 w 427"/>
                <a:gd name="T9" fmla="*/ 211 h 693"/>
                <a:gd name="T10" fmla="*/ 163 w 427"/>
                <a:gd name="T11" fmla="*/ 153 h 693"/>
                <a:gd name="T12" fmla="*/ 16 w 427"/>
                <a:gd name="T13" fmla="*/ 6 h 693"/>
                <a:gd name="T14" fmla="*/ 16 w 427"/>
                <a:gd name="T15" fmla="*/ 1 h 693"/>
                <a:gd name="T16" fmla="*/ 10 w 427"/>
                <a:gd name="T17" fmla="*/ 1 h 693"/>
                <a:gd name="T18" fmla="*/ 10 w 427"/>
                <a:gd name="T19" fmla="*/ 7 h 693"/>
                <a:gd name="T20" fmla="*/ 14 w 427"/>
                <a:gd name="T21" fmla="*/ 8 h 693"/>
                <a:gd name="T22" fmla="*/ 160 w 427"/>
                <a:gd name="T23" fmla="*/ 154 h 693"/>
                <a:gd name="T24" fmla="*/ 160 w 427"/>
                <a:gd name="T25" fmla="*/ 210 h 693"/>
                <a:gd name="T26" fmla="*/ 0 w 427"/>
                <a:gd name="T27" fmla="*/ 370 h 693"/>
                <a:gd name="T28" fmla="*/ 0 w 427"/>
                <a:gd name="T29" fmla="*/ 420 h 693"/>
                <a:gd name="T30" fmla="*/ 137 w 427"/>
                <a:gd name="T31" fmla="*/ 556 h 693"/>
                <a:gd name="T32" fmla="*/ 273 w 427"/>
                <a:gd name="T33" fmla="*/ 693 h 693"/>
                <a:gd name="T34" fmla="*/ 323 w 427"/>
                <a:gd name="T35" fmla="*/ 693 h 693"/>
                <a:gd name="T36" fmla="*/ 420 w 427"/>
                <a:gd name="T37" fmla="*/ 595 h 693"/>
                <a:gd name="T38" fmla="*/ 425 w 427"/>
                <a:gd name="T39" fmla="*/ 594 h 693"/>
                <a:gd name="T40" fmla="*/ 425 w 427"/>
                <a:gd name="T41" fmla="*/ 588 h 693"/>
                <a:gd name="T42" fmla="*/ 419 w 427"/>
                <a:gd name="T43" fmla="*/ 588 h 693"/>
                <a:gd name="T44" fmla="*/ 418 w 427"/>
                <a:gd name="T45" fmla="*/ 593 h 693"/>
                <a:gd name="T46" fmla="*/ 321 w 427"/>
                <a:gd name="T47" fmla="*/ 690 h 693"/>
                <a:gd name="T48" fmla="*/ 275 w 427"/>
                <a:gd name="T49" fmla="*/ 69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7" h="693">
                  <a:moveTo>
                    <a:pt x="275" y="690"/>
                  </a:moveTo>
                  <a:cubicBezTo>
                    <a:pt x="139" y="554"/>
                    <a:pt x="139" y="554"/>
                    <a:pt x="139" y="554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" y="372"/>
                    <a:pt x="3" y="372"/>
                    <a:pt x="3" y="372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3"/>
                    <a:pt x="16" y="1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8" y="3"/>
                    <a:pt x="8" y="6"/>
                    <a:pt x="10" y="7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273" y="693"/>
                    <a:pt x="273" y="693"/>
                    <a:pt x="273" y="693"/>
                  </a:cubicBezTo>
                  <a:cubicBezTo>
                    <a:pt x="323" y="693"/>
                    <a:pt x="323" y="693"/>
                    <a:pt x="323" y="693"/>
                  </a:cubicBezTo>
                  <a:cubicBezTo>
                    <a:pt x="420" y="595"/>
                    <a:pt x="420" y="595"/>
                    <a:pt x="420" y="595"/>
                  </a:cubicBezTo>
                  <a:cubicBezTo>
                    <a:pt x="422" y="596"/>
                    <a:pt x="424" y="596"/>
                    <a:pt x="425" y="594"/>
                  </a:cubicBezTo>
                  <a:cubicBezTo>
                    <a:pt x="427" y="593"/>
                    <a:pt x="427" y="590"/>
                    <a:pt x="425" y="588"/>
                  </a:cubicBezTo>
                  <a:cubicBezTo>
                    <a:pt x="423" y="587"/>
                    <a:pt x="421" y="587"/>
                    <a:pt x="419" y="588"/>
                  </a:cubicBezTo>
                  <a:cubicBezTo>
                    <a:pt x="418" y="590"/>
                    <a:pt x="418" y="591"/>
                    <a:pt x="418" y="593"/>
                  </a:cubicBezTo>
                  <a:cubicBezTo>
                    <a:pt x="321" y="690"/>
                    <a:pt x="321" y="690"/>
                    <a:pt x="321" y="690"/>
                  </a:cubicBezTo>
                  <a:lnTo>
                    <a:pt x="275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0534650" y="601663"/>
              <a:ext cx="1455738" cy="2441575"/>
            </a:xfrm>
            <a:custGeom>
              <a:avLst/>
              <a:gdLst>
                <a:gd name="T0" fmla="*/ 8 w 455"/>
                <a:gd name="T1" fmla="*/ 1 h 756"/>
                <a:gd name="T2" fmla="*/ 2 w 455"/>
                <a:gd name="T3" fmla="*/ 1 h 756"/>
                <a:gd name="T4" fmla="*/ 2 w 455"/>
                <a:gd name="T5" fmla="*/ 7 h 756"/>
                <a:gd name="T6" fmla="*/ 6 w 455"/>
                <a:gd name="T7" fmla="*/ 8 h 756"/>
                <a:gd name="T8" fmla="*/ 209 w 455"/>
                <a:gd name="T9" fmla="*/ 211 h 756"/>
                <a:gd name="T10" fmla="*/ 209 w 455"/>
                <a:gd name="T11" fmla="*/ 257 h 756"/>
                <a:gd name="T12" fmla="*/ 49 w 455"/>
                <a:gd name="T13" fmla="*/ 418 h 756"/>
                <a:gd name="T14" fmla="*/ 49 w 455"/>
                <a:gd name="T15" fmla="*/ 476 h 756"/>
                <a:gd name="T16" fmla="*/ 189 w 455"/>
                <a:gd name="T17" fmla="*/ 616 h 756"/>
                <a:gd name="T18" fmla="*/ 329 w 455"/>
                <a:gd name="T19" fmla="*/ 756 h 756"/>
                <a:gd name="T20" fmla="*/ 387 w 455"/>
                <a:gd name="T21" fmla="*/ 756 h 756"/>
                <a:gd name="T22" fmla="*/ 448 w 455"/>
                <a:gd name="T23" fmla="*/ 695 h 756"/>
                <a:gd name="T24" fmla="*/ 453 w 455"/>
                <a:gd name="T25" fmla="*/ 694 h 756"/>
                <a:gd name="T26" fmla="*/ 453 w 455"/>
                <a:gd name="T27" fmla="*/ 688 h 756"/>
                <a:gd name="T28" fmla="*/ 447 w 455"/>
                <a:gd name="T29" fmla="*/ 688 h 756"/>
                <a:gd name="T30" fmla="*/ 446 w 455"/>
                <a:gd name="T31" fmla="*/ 693 h 756"/>
                <a:gd name="T32" fmla="*/ 386 w 455"/>
                <a:gd name="T33" fmla="*/ 753 h 756"/>
                <a:gd name="T34" fmla="*/ 330 w 455"/>
                <a:gd name="T35" fmla="*/ 753 h 756"/>
                <a:gd name="T36" fmla="*/ 191 w 455"/>
                <a:gd name="T37" fmla="*/ 614 h 756"/>
                <a:gd name="T38" fmla="*/ 52 w 455"/>
                <a:gd name="T39" fmla="*/ 475 h 756"/>
                <a:gd name="T40" fmla="*/ 52 w 455"/>
                <a:gd name="T41" fmla="*/ 419 h 756"/>
                <a:gd name="T42" fmla="*/ 212 w 455"/>
                <a:gd name="T43" fmla="*/ 259 h 756"/>
                <a:gd name="T44" fmla="*/ 212 w 455"/>
                <a:gd name="T45" fmla="*/ 210 h 756"/>
                <a:gd name="T46" fmla="*/ 8 w 455"/>
                <a:gd name="T47" fmla="*/ 6 h 756"/>
                <a:gd name="T48" fmla="*/ 8 w 455"/>
                <a:gd name="T49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75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49" y="418"/>
                    <a:pt x="49" y="418"/>
                    <a:pt x="49" y="418"/>
                  </a:cubicBezTo>
                  <a:cubicBezTo>
                    <a:pt x="49" y="476"/>
                    <a:pt x="49" y="476"/>
                    <a:pt x="49" y="476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29" y="756"/>
                    <a:pt x="329" y="756"/>
                    <a:pt x="329" y="756"/>
                  </a:cubicBezTo>
                  <a:cubicBezTo>
                    <a:pt x="387" y="756"/>
                    <a:pt x="387" y="756"/>
                    <a:pt x="387" y="756"/>
                  </a:cubicBezTo>
                  <a:cubicBezTo>
                    <a:pt x="448" y="695"/>
                    <a:pt x="448" y="695"/>
                    <a:pt x="448" y="695"/>
                  </a:cubicBezTo>
                  <a:cubicBezTo>
                    <a:pt x="450" y="696"/>
                    <a:pt x="452" y="696"/>
                    <a:pt x="453" y="694"/>
                  </a:cubicBezTo>
                  <a:cubicBezTo>
                    <a:pt x="455" y="693"/>
                    <a:pt x="455" y="690"/>
                    <a:pt x="453" y="688"/>
                  </a:cubicBezTo>
                  <a:cubicBezTo>
                    <a:pt x="451" y="687"/>
                    <a:pt x="449" y="687"/>
                    <a:pt x="447" y="688"/>
                  </a:cubicBezTo>
                  <a:cubicBezTo>
                    <a:pt x="446" y="690"/>
                    <a:pt x="446" y="692"/>
                    <a:pt x="446" y="693"/>
                  </a:cubicBezTo>
                  <a:cubicBezTo>
                    <a:pt x="386" y="753"/>
                    <a:pt x="386" y="753"/>
                    <a:pt x="386" y="753"/>
                  </a:cubicBezTo>
                  <a:cubicBezTo>
                    <a:pt x="330" y="753"/>
                    <a:pt x="330" y="753"/>
                    <a:pt x="330" y="753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212" y="259"/>
                    <a:pt x="212" y="259"/>
                    <a:pt x="212" y="259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Freeform 77"/>
            <p:cNvSpPr>
              <a:spLocks/>
            </p:cNvSpPr>
            <p:nvPr/>
          </p:nvSpPr>
          <p:spPr bwMode="auto">
            <a:xfrm>
              <a:off x="10482263" y="652463"/>
              <a:ext cx="1558925" cy="2463800"/>
            </a:xfrm>
            <a:custGeom>
              <a:avLst/>
              <a:gdLst>
                <a:gd name="T0" fmla="*/ 42 w 487"/>
                <a:gd name="T1" fmla="*/ 470 h 763"/>
                <a:gd name="T2" fmla="*/ 189 w 487"/>
                <a:gd name="T3" fmla="*/ 616 h 763"/>
                <a:gd name="T4" fmla="*/ 335 w 487"/>
                <a:gd name="T5" fmla="*/ 763 h 763"/>
                <a:gd name="T6" fmla="*/ 413 w 487"/>
                <a:gd name="T7" fmla="*/ 763 h 763"/>
                <a:gd name="T8" fmla="*/ 480 w 487"/>
                <a:gd name="T9" fmla="*/ 695 h 763"/>
                <a:gd name="T10" fmla="*/ 485 w 487"/>
                <a:gd name="T11" fmla="*/ 694 h 763"/>
                <a:gd name="T12" fmla="*/ 485 w 487"/>
                <a:gd name="T13" fmla="*/ 688 h 763"/>
                <a:gd name="T14" fmla="*/ 479 w 487"/>
                <a:gd name="T15" fmla="*/ 688 h 763"/>
                <a:gd name="T16" fmla="*/ 478 w 487"/>
                <a:gd name="T17" fmla="*/ 693 h 763"/>
                <a:gd name="T18" fmla="*/ 411 w 487"/>
                <a:gd name="T19" fmla="*/ 760 h 763"/>
                <a:gd name="T20" fmla="*/ 336 w 487"/>
                <a:gd name="T21" fmla="*/ 760 h 763"/>
                <a:gd name="T22" fmla="*/ 191 w 487"/>
                <a:gd name="T23" fmla="*/ 614 h 763"/>
                <a:gd name="T24" fmla="*/ 45 w 487"/>
                <a:gd name="T25" fmla="*/ 469 h 763"/>
                <a:gd name="T26" fmla="*/ 45 w 487"/>
                <a:gd name="T27" fmla="*/ 393 h 763"/>
                <a:gd name="T28" fmla="*/ 205 w 487"/>
                <a:gd name="T29" fmla="*/ 233 h 763"/>
                <a:gd name="T30" fmla="*/ 205 w 487"/>
                <a:gd name="T31" fmla="*/ 203 h 763"/>
                <a:gd name="T32" fmla="*/ 8 w 487"/>
                <a:gd name="T33" fmla="*/ 6 h 763"/>
                <a:gd name="T34" fmla="*/ 8 w 487"/>
                <a:gd name="T35" fmla="*/ 1 h 763"/>
                <a:gd name="T36" fmla="*/ 2 w 487"/>
                <a:gd name="T37" fmla="*/ 1 h 763"/>
                <a:gd name="T38" fmla="*/ 2 w 487"/>
                <a:gd name="T39" fmla="*/ 7 h 763"/>
                <a:gd name="T40" fmla="*/ 6 w 487"/>
                <a:gd name="T41" fmla="*/ 8 h 763"/>
                <a:gd name="T42" fmla="*/ 202 w 487"/>
                <a:gd name="T43" fmla="*/ 204 h 763"/>
                <a:gd name="T44" fmla="*/ 202 w 487"/>
                <a:gd name="T45" fmla="*/ 232 h 763"/>
                <a:gd name="T46" fmla="*/ 42 w 487"/>
                <a:gd name="T47" fmla="*/ 392 h 763"/>
                <a:gd name="T48" fmla="*/ 42 w 487"/>
                <a:gd name="T49" fmla="*/ 47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7" h="763">
                  <a:moveTo>
                    <a:pt x="42" y="470"/>
                  </a:moveTo>
                  <a:cubicBezTo>
                    <a:pt x="189" y="616"/>
                    <a:pt x="189" y="616"/>
                    <a:pt x="189" y="616"/>
                  </a:cubicBezTo>
                  <a:cubicBezTo>
                    <a:pt x="335" y="763"/>
                    <a:pt x="335" y="763"/>
                    <a:pt x="335" y="763"/>
                  </a:cubicBezTo>
                  <a:cubicBezTo>
                    <a:pt x="413" y="763"/>
                    <a:pt x="413" y="763"/>
                    <a:pt x="413" y="763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82" y="696"/>
                    <a:pt x="484" y="696"/>
                    <a:pt x="485" y="694"/>
                  </a:cubicBezTo>
                  <a:cubicBezTo>
                    <a:pt x="487" y="693"/>
                    <a:pt x="487" y="690"/>
                    <a:pt x="485" y="688"/>
                  </a:cubicBezTo>
                  <a:cubicBezTo>
                    <a:pt x="483" y="687"/>
                    <a:pt x="481" y="687"/>
                    <a:pt x="479" y="688"/>
                  </a:cubicBezTo>
                  <a:cubicBezTo>
                    <a:pt x="478" y="690"/>
                    <a:pt x="478" y="692"/>
                    <a:pt x="478" y="693"/>
                  </a:cubicBezTo>
                  <a:cubicBezTo>
                    <a:pt x="411" y="760"/>
                    <a:pt x="411" y="760"/>
                    <a:pt x="411" y="760"/>
                  </a:cubicBezTo>
                  <a:cubicBezTo>
                    <a:pt x="336" y="760"/>
                    <a:pt x="336" y="760"/>
                    <a:pt x="336" y="760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205" y="233"/>
                    <a:pt x="205" y="233"/>
                    <a:pt x="205" y="23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2" y="204"/>
                    <a:pt x="202" y="204"/>
                    <a:pt x="202" y="204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42" y="392"/>
                    <a:pt x="42" y="392"/>
                    <a:pt x="42" y="392"/>
                  </a:cubicBezTo>
                  <a:lnTo>
                    <a:pt x="42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78"/>
            <p:cNvSpPr>
              <a:spLocks/>
            </p:cNvSpPr>
            <p:nvPr/>
          </p:nvSpPr>
          <p:spPr bwMode="auto">
            <a:xfrm>
              <a:off x="10582275" y="871538"/>
              <a:ext cx="1612900" cy="2281238"/>
            </a:xfrm>
            <a:custGeom>
              <a:avLst/>
              <a:gdLst>
                <a:gd name="T0" fmla="*/ 502 w 504"/>
                <a:gd name="T1" fmla="*/ 594 h 706"/>
                <a:gd name="T2" fmla="*/ 502 w 504"/>
                <a:gd name="T3" fmla="*/ 588 h 706"/>
                <a:gd name="T4" fmla="*/ 496 w 504"/>
                <a:gd name="T5" fmla="*/ 588 h 706"/>
                <a:gd name="T6" fmla="*/ 495 w 504"/>
                <a:gd name="T7" fmla="*/ 593 h 706"/>
                <a:gd name="T8" fmla="*/ 385 w 504"/>
                <a:gd name="T9" fmla="*/ 703 h 706"/>
                <a:gd name="T10" fmla="*/ 301 w 504"/>
                <a:gd name="T11" fmla="*/ 703 h 706"/>
                <a:gd name="T12" fmla="*/ 152 w 504"/>
                <a:gd name="T13" fmla="*/ 554 h 706"/>
                <a:gd name="T14" fmla="*/ 3 w 504"/>
                <a:gd name="T15" fmla="*/ 405 h 706"/>
                <a:gd name="T16" fmla="*/ 3 w 504"/>
                <a:gd name="T17" fmla="*/ 321 h 706"/>
                <a:gd name="T18" fmla="*/ 163 w 504"/>
                <a:gd name="T19" fmla="*/ 161 h 706"/>
                <a:gd name="T20" fmla="*/ 163 w 504"/>
                <a:gd name="T21" fmla="*/ 140 h 706"/>
                <a:gd name="T22" fmla="*/ 29 w 504"/>
                <a:gd name="T23" fmla="*/ 6 h 706"/>
                <a:gd name="T24" fmla="*/ 29 w 504"/>
                <a:gd name="T25" fmla="*/ 1 h 706"/>
                <a:gd name="T26" fmla="*/ 23 w 504"/>
                <a:gd name="T27" fmla="*/ 1 h 706"/>
                <a:gd name="T28" fmla="*/ 23 w 504"/>
                <a:gd name="T29" fmla="*/ 7 h 706"/>
                <a:gd name="T30" fmla="*/ 27 w 504"/>
                <a:gd name="T31" fmla="*/ 8 h 706"/>
                <a:gd name="T32" fmla="*/ 160 w 504"/>
                <a:gd name="T33" fmla="*/ 141 h 706"/>
                <a:gd name="T34" fmla="*/ 160 w 504"/>
                <a:gd name="T35" fmla="*/ 159 h 706"/>
                <a:gd name="T36" fmla="*/ 0 w 504"/>
                <a:gd name="T37" fmla="*/ 320 h 706"/>
                <a:gd name="T38" fmla="*/ 0 w 504"/>
                <a:gd name="T39" fmla="*/ 406 h 706"/>
                <a:gd name="T40" fmla="*/ 150 w 504"/>
                <a:gd name="T41" fmla="*/ 556 h 706"/>
                <a:gd name="T42" fmla="*/ 300 w 504"/>
                <a:gd name="T43" fmla="*/ 706 h 706"/>
                <a:gd name="T44" fmla="*/ 386 w 504"/>
                <a:gd name="T45" fmla="*/ 706 h 706"/>
                <a:gd name="T46" fmla="*/ 497 w 504"/>
                <a:gd name="T47" fmla="*/ 595 h 706"/>
                <a:gd name="T48" fmla="*/ 502 w 504"/>
                <a:gd name="T49" fmla="*/ 59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706">
                  <a:moveTo>
                    <a:pt x="502" y="594"/>
                  </a:moveTo>
                  <a:cubicBezTo>
                    <a:pt x="504" y="593"/>
                    <a:pt x="504" y="590"/>
                    <a:pt x="502" y="588"/>
                  </a:cubicBezTo>
                  <a:cubicBezTo>
                    <a:pt x="501" y="587"/>
                    <a:pt x="498" y="587"/>
                    <a:pt x="496" y="588"/>
                  </a:cubicBezTo>
                  <a:cubicBezTo>
                    <a:pt x="495" y="590"/>
                    <a:pt x="495" y="591"/>
                    <a:pt x="495" y="593"/>
                  </a:cubicBezTo>
                  <a:cubicBezTo>
                    <a:pt x="385" y="703"/>
                    <a:pt x="385" y="703"/>
                    <a:pt x="385" y="703"/>
                  </a:cubicBezTo>
                  <a:cubicBezTo>
                    <a:pt x="301" y="703"/>
                    <a:pt x="301" y="703"/>
                    <a:pt x="301" y="703"/>
                  </a:cubicBezTo>
                  <a:cubicBezTo>
                    <a:pt x="152" y="554"/>
                    <a:pt x="152" y="554"/>
                    <a:pt x="152" y="554"/>
                  </a:cubicBezTo>
                  <a:cubicBezTo>
                    <a:pt x="3" y="405"/>
                    <a:pt x="3" y="405"/>
                    <a:pt x="3" y="405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3"/>
                    <a:pt x="29" y="1"/>
                  </a:cubicBezTo>
                  <a:cubicBezTo>
                    <a:pt x="27" y="0"/>
                    <a:pt x="24" y="0"/>
                    <a:pt x="23" y="1"/>
                  </a:cubicBezTo>
                  <a:cubicBezTo>
                    <a:pt x="21" y="3"/>
                    <a:pt x="21" y="6"/>
                    <a:pt x="23" y="7"/>
                  </a:cubicBezTo>
                  <a:cubicBezTo>
                    <a:pt x="24" y="9"/>
                    <a:pt x="26" y="9"/>
                    <a:pt x="27" y="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50" y="556"/>
                    <a:pt x="150" y="556"/>
                    <a:pt x="150" y="556"/>
                  </a:cubicBezTo>
                  <a:cubicBezTo>
                    <a:pt x="300" y="706"/>
                    <a:pt x="300" y="706"/>
                    <a:pt x="300" y="706"/>
                  </a:cubicBezTo>
                  <a:cubicBezTo>
                    <a:pt x="386" y="706"/>
                    <a:pt x="386" y="706"/>
                    <a:pt x="386" y="706"/>
                  </a:cubicBezTo>
                  <a:cubicBezTo>
                    <a:pt x="497" y="595"/>
                    <a:pt x="497" y="595"/>
                    <a:pt x="497" y="595"/>
                  </a:cubicBezTo>
                  <a:cubicBezTo>
                    <a:pt x="499" y="596"/>
                    <a:pt x="501" y="596"/>
                    <a:pt x="502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79"/>
            <p:cNvSpPr>
              <a:spLocks/>
            </p:cNvSpPr>
            <p:nvPr/>
          </p:nvSpPr>
          <p:spPr bwMode="auto">
            <a:xfrm>
              <a:off x="10431463" y="704850"/>
              <a:ext cx="1597025" cy="2482850"/>
            </a:xfrm>
            <a:custGeom>
              <a:avLst/>
              <a:gdLst>
                <a:gd name="T0" fmla="*/ 497 w 499"/>
                <a:gd name="T1" fmla="*/ 714 h 769"/>
                <a:gd name="T2" fmla="*/ 497 w 499"/>
                <a:gd name="T3" fmla="*/ 708 h 769"/>
                <a:gd name="T4" fmla="*/ 491 w 499"/>
                <a:gd name="T5" fmla="*/ 708 h 769"/>
                <a:gd name="T6" fmla="*/ 490 w 499"/>
                <a:gd name="T7" fmla="*/ 713 h 769"/>
                <a:gd name="T8" fmla="*/ 437 w 499"/>
                <a:gd name="T9" fmla="*/ 767 h 769"/>
                <a:gd name="T10" fmla="*/ 343 w 499"/>
                <a:gd name="T11" fmla="*/ 767 h 769"/>
                <a:gd name="T12" fmla="*/ 191 w 499"/>
                <a:gd name="T13" fmla="*/ 614 h 769"/>
                <a:gd name="T14" fmla="*/ 38 w 499"/>
                <a:gd name="T15" fmla="*/ 462 h 769"/>
                <a:gd name="T16" fmla="*/ 38 w 499"/>
                <a:gd name="T17" fmla="*/ 368 h 769"/>
                <a:gd name="T18" fmla="*/ 199 w 499"/>
                <a:gd name="T19" fmla="*/ 208 h 769"/>
                <a:gd name="T20" fmla="*/ 199 w 499"/>
                <a:gd name="T21" fmla="*/ 196 h 769"/>
                <a:gd name="T22" fmla="*/ 8 w 499"/>
                <a:gd name="T23" fmla="*/ 6 h 769"/>
                <a:gd name="T24" fmla="*/ 8 w 499"/>
                <a:gd name="T25" fmla="*/ 1 h 769"/>
                <a:gd name="T26" fmla="*/ 2 w 499"/>
                <a:gd name="T27" fmla="*/ 1 h 769"/>
                <a:gd name="T28" fmla="*/ 2 w 499"/>
                <a:gd name="T29" fmla="*/ 7 h 769"/>
                <a:gd name="T30" fmla="*/ 6 w 499"/>
                <a:gd name="T31" fmla="*/ 8 h 769"/>
                <a:gd name="T32" fmla="*/ 196 w 499"/>
                <a:gd name="T33" fmla="*/ 198 h 769"/>
                <a:gd name="T34" fmla="*/ 196 w 499"/>
                <a:gd name="T35" fmla="*/ 207 h 769"/>
                <a:gd name="T36" fmla="*/ 36 w 499"/>
                <a:gd name="T37" fmla="*/ 367 h 769"/>
                <a:gd name="T38" fmla="*/ 36 w 499"/>
                <a:gd name="T39" fmla="*/ 463 h 769"/>
                <a:gd name="T40" fmla="*/ 189 w 499"/>
                <a:gd name="T41" fmla="*/ 616 h 769"/>
                <a:gd name="T42" fmla="*/ 342 w 499"/>
                <a:gd name="T43" fmla="*/ 769 h 769"/>
                <a:gd name="T44" fmla="*/ 438 w 499"/>
                <a:gd name="T45" fmla="*/ 769 h 769"/>
                <a:gd name="T46" fmla="*/ 492 w 499"/>
                <a:gd name="T47" fmla="*/ 715 h 769"/>
                <a:gd name="T48" fmla="*/ 497 w 499"/>
                <a:gd name="T49" fmla="*/ 7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69">
                  <a:moveTo>
                    <a:pt x="497" y="714"/>
                  </a:moveTo>
                  <a:cubicBezTo>
                    <a:pt x="499" y="713"/>
                    <a:pt x="499" y="710"/>
                    <a:pt x="497" y="708"/>
                  </a:cubicBezTo>
                  <a:cubicBezTo>
                    <a:pt x="495" y="707"/>
                    <a:pt x="493" y="707"/>
                    <a:pt x="491" y="708"/>
                  </a:cubicBezTo>
                  <a:cubicBezTo>
                    <a:pt x="490" y="710"/>
                    <a:pt x="490" y="712"/>
                    <a:pt x="490" y="713"/>
                  </a:cubicBezTo>
                  <a:cubicBezTo>
                    <a:pt x="437" y="767"/>
                    <a:pt x="437" y="767"/>
                    <a:pt x="437" y="767"/>
                  </a:cubicBezTo>
                  <a:cubicBezTo>
                    <a:pt x="343" y="767"/>
                    <a:pt x="343" y="767"/>
                    <a:pt x="343" y="767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196" y="198"/>
                    <a:pt x="196" y="198"/>
                    <a:pt x="196" y="198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36" y="367"/>
                    <a:pt x="36" y="367"/>
                    <a:pt x="36" y="367"/>
                  </a:cubicBezTo>
                  <a:cubicBezTo>
                    <a:pt x="36" y="463"/>
                    <a:pt x="36" y="463"/>
                    <a:pt x="36" y="463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42" y="769"/>
                    <a:pt x="342" y="769"/>
                    <a:pt x="342" y="769"/>
                  </a:cubicBezTo>
                  <a:cubicBezTo>
                    <a:pt x="438" y="769"/>
                    <a:pt x="438" y="769"/>
                    <a:pt x="438" y="769"/>
                  </a:cubicBezTo>
                  <a:cubicBezTo>
                    <a:pt x="492" y="715"/>
                    <a:pt x="492" y="715"/>
                    <a:pt x="492" y="715"/>
                  </a:cubicBezTo>
                  <a:cubicBezTo>
                    <a:pt x="494" y="716"/>
                    <a:pt x="496" y="716"/>
                    <a:pt x="497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80"/>
            <p:cNvSpPr>
              <a:spLocks/>
            </p:cNvSpPr>
            <p:nvPr/>
          </p:nvSpPr>
          <p:spPr bwMode="auto">
            <a:xfrm>
              <a:off x="9753600" y="3471863"/>
              <a:ext cx="249238" cy="471488"/>
            </a:xfrm>
            <a:custGeom>
              <a:avLst/>
              <a:gdLst>
                <a:gd name="T0" fmla="*/ 20 w 157"/>
                <a:gd name="T1" fmla="*/ 0 h 297"/>
                <a:gd name="T2" fmla="*/ 0 w 157"/>
                <a:gd name="T3" fmla="*/ 0 h 297"/>
                <a:gd name="T4" fmla="*/ 0 w 157"/>
                <a:gd name="T5" fmla="*/ 6 h 297"/>
                <a:gd name="T6" fmla="*/ 18 w 157"/>
                <a:gd name="T7" fmla="*/ 6 h 297"/>
                <a:gd name="T8" fmla="*/ 149 w 157"/>
                <a:gd name="T9" fmla="*/ 139 h 297"/>
                <a:gd name="T10" fmla="*/ 0 w 157"/>
                <a:gd name="T11" fmla="*/ 289 h 297"/>
                <a:gd name="T12" fmla="*/ 0 w 157"/>
                <a:gd name="T13" fmla="*/ 297 h 297"/>
                <a:gd name="T14" fmla="*/ 157 w 157"/>
                <a:gd name="T15" fmla="*/ 139 h 297"/>
                <a:gd name="T16" fmla="*/ 20 w 157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97">
                  <a:moveTo>
                    <a:pt x="2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49" y="139"/>
                  </a:lnTo>
                  <a:lnTo>
                    <a:pt x="0" y="289"/>
                  </a:lnTo>
                  <a:lnTo>
                    <a:pt x="0" y="297"/>
                  </a:lnTo>
                  <a:lnTo>
                    <a:pt x="157" y="1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81"/>
            <p:cNvSpPr>
              <a:spLocks/>
            </p:cNvSpPr>
            <p:nvPr/>
          </p:nvSpPr>
          <p:spPr bwMode="auto">
            <a:xfrm>
              <a:off x="9753600" y="3508375"/>
              <a:ext cx="198438" cy="384175"/>
            </a:xfrm>
            <a:custGeom>
              <a:avLst/>
              <a:gdLst>
                <a:gd name="T0" fmla="*/ 10 w 125"/>
                <a:gd name="T1" fmla="*/ 0 h 242"/>
                <a:gd name="T2" fmla="*/ 0 w 125"/>
                <a:gd name="T3" fmla="*/ 0 h 242"/>
                <a:gd name="T4" fmla="*/ 0 w 125"/>
                <a:gd name="T5" fmla="*/ 6 h 242"/>
                <a:gd name="T6" fmla="*/ 8 w 125"/>
                <a:gd name="T7" fmla="*/ 6 h 242"/>
                <a:gd name="T8" fmla="*/ 117 w 125"/>
                <a:gd name="T9" fmla="*/ 116 h 242"/>
                <a:gd name="T10" fmla="*/ 0 w 125"/>
                <a:gd name="T11" fmla="*/ 234 h 242"/>
                <a:gd name="T12" fmla="*/ 0 w 125"/>
                <a:gd name="T13" fmla="*/ 242 h 242"/>
                <a:gd name="T14" fmla="*/ 125 w 125"/>
                <a:gd name="T15" fmla="*/ 116 h 242"/>
                <a:gd name="T16" fmla="*/ 10 w 125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42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" y="6"/>
                  </a:lnTo>
                  <a:lnTo>
                    <a:pt x="117" y="116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125" y="11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82"/>
            <p:cNvSpPr>
              <a:spLocks/>
            </p:cNvSpPr>
            <p:nvPr/>
          </p:nvSpPr>
          <p:spPr bwMode="auto">
            <a:xfrm>
              <a:off x="9753600" y="3546475"/>
              <a:ext cx="147638" cy="293688"/>
            </a:xfrm>
            <a:custGeom>
              <a:avLst/>
              <a:gdLst>
                <a:gd name="T0" fmla="*/ 0 w 93"/>
                <a:gd name="T1" fmla="*/ 0 h 185"/>
                <a:gd name="T2" fmla="*/ 0 w 93"/>
                <a:gd name="T3" fmla="*/ 0 h 185"/>
                <a:gd name="T4" fmla="*/ 0 w 93"/>
                <a:gd name="T5" fmla="*/ 6 h 185"/>
                <a:gd name="T6" fmla="*/ 85 w 93"/>
                <a:gd name="T7" fmla="*/ 92 h 185"/>
                <a:gd name="T8" fmla="*/ 0 w 93"/>
                <a:gd name="T9" fmla="*/ 177 h 185"/>
                <a:gd name="T10" fmla="*/ 0 w 93"/>
                <a:gd name="T11" fmla="*/ 185 h 185"/>
                <a:gd name="T12" fmla="*/ 93 w 93"/>
                <a:gd name="T13" fmla="*/ 92 h 185"/>
                <a:gd name="T14" fmla="*/ 0 w 93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85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5" y="92"/>
                  </a:lnTo>
                  <a:lnTo>
                    <a:pt x="0" y="177"/>
                  </a:lnTo>
                  <a:lnTo>
                    <a:pt x="0" y="185"/>
                  </a:lnTo>
                  <a:lnTo>
                    <a:pt x="93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83"/>
            <p:cNvSpPr>
              <a:spLocks/>
            </p:cNvSpPr>
            <p:nvPr/>
          </p:nvSpPr>
          <p:spPr bwMode="auto">
            <a:xfrm>
              <a:off x="9817100" y="2541588"/>
              <a:ext cx="1373188" cy="1385888"/>
            </a:xfrm>
            <a:custGeom>
              <a:avLst/>
              <a:gdLst>
                <a:gd name="T0" fmla="*/ 0 w 429"/>
                <a:gd name="T1" fmla="*/ 198 h 429"/>
                <a:gd name="T2" fmla="*/ 115 w 429"/>
                <a:gd name="T3" fmla="*/ 313 h 429"/>
                <a:gd name="T4" fmla="*/ 231 w 429"/>
                <a:gd name="T5" fmla="*/ 429 h 429"/>
                <a:gd name="T6" fmla="*/ 325 w 429"/>
                <a:gd name="T7" fmla="*/ 429 h 429"/>
                <a:gd name="T8" fmla="*/ 423 w 429"/>
                <a:gd name="T9" fmla="*/ 331 h 429"/>
                <a:gd name="T10" fmla="*/ 427 w 429"/>
                <a:gd name="T11" fmla="*/ 330 h 429"/>
                <a:gd name="T12" fmla="*/ 427 w 429"/>
                <a:gd name="T13" fmla="*/ 324 h 429"/>
                <a:gd name="T14" fmla="*/ 421 w 429"/>
                <a:gd name="T15" fmla="*/ 324 h 429"/>
                <a:gd name="T16" fmla="*/ 421 w 429"/>
                <a:gd name="T17" fmla="*/ 329 h 429"/>
                <a:gd name="T18" fmla="*/ 323 w 429"/>
                <a:gd name="T19" fmla="*/ 426 h 429"/>
                <a:gd name="T20" fmla="*/ 232 w 429"/>
                <a:gd name="T21" fmla="*/ 426 h 429"/>
                <a:gd name="T22" fmla="*/ 117 w 429"/>
                <a:gd name="T23" fmla="*/ 311 h 429"/>
                <a:gd name="T24" fmla="*/ 3 w 429"/>
                <a:gd name="T25" fmla="*/ 197 h 429"/>
                <a:gd name="T26" fmla="*/ 3 w 429"/>
                <a:gd name="T27" fmla="*/ 106 h 429"/>
                <a:gd name="T28" fmla="*/ 100 w 429"/>
                <a:gd name="T29" fmla="*/ 8 h 429"/>
                <a:gd name="T30" fmla="*/ 105 w 429"/>
                <a:gd name="T31" fmla="*/ 8 h 429"/>
                <a:gd name="T32" fmla="*/ 105 w 429"/>
                <a:gd name="T33" fmla="*/ 2 h 429"/>
                <a:gd name="T34" fmla="*/ 99 w 429"/>
                <a:gd name="T35" fmla="*/ 2 h 429"/>
                <a:gd name="T36" fmla="*/ 98 w 429"/>
                <a:gd name="T37" fmla="*/ 6 h 429"/>
                <a:gd name="T38" fmla="*/ 0 w 429"/>
                <a:gd name="T39" fmla="*/ 104 h 429"/>
                <a:gd name="T40" fmla="*/ 0 w 429"/>
                <a:gd name="T41" fmla="*/ 19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9" h="429">
                  <a:moveTo>
                    <a:pt x="0" y="198"/>
                  </a:moveTo>
                  <a:cubicBezTo>
                    <a:pt x="115" y="313"/>
                    <a:pt x="115" y="313"/>
                    <a:pt x="115" y="313"/>
                  </a:cubicBezTo>
                  <a:cubicBezTo>
                    <a:pt x="231" y="429"/>
                    <a:pt x="231" y="429"/>
                    <a:pt x="231" y="429"/>
                  </a:cubicBezTo>
                  <a:cubicBezTo>
                    <a:pt x="325" y="429"/>
                    <a:pt x="325" y="429"/>
                    <a:pt x="325" y="429"/>
                  </a:cubicBezTo>
                  <a:cubicBezTo>
                    <a:pt x="423" y="331"/>
                    <a:pt x="423" y="331"/>
                    <a:pt x="423" y="331"/>
                  </a:cubicBezTo>
                  <a:cubicBezTo>
                    <a:pt x="424" y="331"/>
                    <a:pt x="426" y="331"/>
                    <a:pt x="427" y="330"/>
                  </a:cubicBezTo>
                  <a:cubicBezTo>
                    <a:pt x="429" y="328"/>
                    <a:pt x="429" y="325"/>
                    <a:pt x="427" y="324"/>
                  </a:cubicBezTo>
                  <a:cubicBezTo>
                    <a:pt x="426" y="322"/>
                    <a:pt x="423" y="322"/>
                    <a:pt x="421" y="324"/>
                  </a:cubicBezTo>
                  <a:cubicBezTo>
                    <a:pt x="420" y="325"/>
                    <a:pt x="420" y="327"/>
                    <a:pt x="421" y="329"/>
                  </a:cubicBezTo>
                  <a:cubicBezTo>
                    <a:pt x="323" y="426"/>
                    <a:pt x="323" y="426"/>
                    <a:pt x="323" y="426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117" y="311"/>
                    <a:pt x="117" y="311"/>
                    <a:pt x="117" y="311"/>
                  </a:cubicBezTo>
                  <a:cubicBezTo>
                    <a:pt x="3" y="197"/>
                    <a:pt x="3" y="197"/>
                    <a:pt x="3" y="19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9"/>
                    <a:pt x="104" y="9"/>
                    <a:pt x="105" y="8"/>
                  </a:cubicBezTo>
                  <a:cubicBezTo>
                    <a:pt x="107" y="6"/>
                    <a:pt x="107" y="3"/>
                    <a:pt x="105" y="2"/>
                  </a:cubicBezTo>
                  <a:cubicBezTo>
                    <a:pt x="104" y="0"/>
                    <a:pt x="101" y="0"/>
                    <a:pt x="99" y="2"/>
                  </a:cubicBezTo>
                  <a:cubicBezTo>
                    <a:pt x="98" y="3"/>
                    <a:pt x="98" y="5"/>
                    <a:pt x="98" y="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84"/>
            <p:cNvSpPr>
              <a:spLocks/>
            </p:cNvSpPr>
            <p:nvPr/>
          </p:nvSpPr>
          <p:spPr bwMode="auto">
            <a:xfrm>
              <a:off x="9855200" y="2632075"/>
              <a:ext cx="1246188" cy="1257300"/>
            </a:xfrm>
            <a:custGeom>
              <a:avLst/>
              <a:gdLst>
                <a:gd name="T0" fmla="*/ 0 w 389"/>
                <a:gd name="T1" fmla="*/ 166 h 389"/>
                <a:gd name="T2" fmla="*/ 111 w 389"/>
                <a:gd name="T3" fmla="*/ 277 h 389"/>
                <a:gd name="T4" fmla="*/ 223 w 389"/>
                <a:gd name="T5" fmla="*/ 389 h 389"/>
                <a:gd name="T6" fmla="*/ 308 w 389"/>
                <a:gd name="T7" fmla="*/ 389 h 389"/>
                <a:gd name="T8" fmla="*/ 383 w 389"/>
                <a:gd name="T9" fmla="*/ 315 h 389"/>
                <a:gd name="T10" fmla="*/ 387 w 389"/>
                <a:gd name="T11" fmla="*/ 314 h 389"/>
                <a:gd name="T12" fmla="*/ 387 w 389"/>
                <a:gd name="T13" fmla="*/ 308 h 389"/>
                <a:gd name="T14" fmla="*/ 381 w 389"/>
                <a:gd name="T15" fmla="*/ 308 h 389"/>
                <a:gd name="T16" fmla="*/ 381 w 389"/>
                <a:gd name="T17" fmla="*/ 313 h 389"/>
                <a:gd name="T18" fmla="*/ 307 w 389"/>
                <a:gd name="T19" fmla="*/ 387 h 389"/>
                <a:gd name="T20" fmla="*/ 225 w 389"/>
                <a:gd name="T21" fmla="*/ 387 h 389"/>
                <a:gd name="T22" fmla="*/ 113 w 389"/>
                <a:gd name="T23" fmla="*/ 275 h 389"/>
                <a:gd name="T24" fmla="*/ 3 w 389"/>
                <a:gd name="T25" fmla="*/ 165 h 389"/>
                <a:gd name="T26" fmla="*/ 3 w 389"/>
                <a:gd name="T27" fmla="*/ 82 h 389"/>
                <a:gd name="T28" fmla="*/ 76 w 389"/>
                <a:gd name="T29" fmla="*/ 8 h 389"/>
                <a:gd name="T30" fmla="*/ 81 w 389"/>
                <a:gd name="T31" fmla="*/ 8 h 389"/>
                <a:gd name="T32" fmla="*/ 81 w 389"/>
                <a:gd name="T33" fmla="*/ 2 h 389"/>
                <a:gd name="T34" fmla="*/ 75 w 389"/>
                <a:gd name="T35" fmla="*/ 2 h 389"/>
                <a:gd name="T36" fmla="*/ 74 w 389"/>
                <a:gd name="T37" fmla="*/ 6 h 389"/>
                <a:gd name="T38" fmla="*/ 0 w 389"/>
                <a:gd name="T39" fmla="*/ 81 h 389"/>
                <a:gd name="T40" fmla="*/ 0 w 389"/>
                <a:gd name="T41" fmla="*/ 16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9" h="389">
                  <a:moveTo>
                    <a:pt x="0" y="166"/>
                  </a:moveTo>
                  <a:cubicBezTo>
                    <a:pt x="111" y="277"/>
                    <a:pt x="111" y="277"/>
                    <a:pt x="111" y="277"/>
                  </a:cubicBezTo>
                  <a:cubicBezTo>
                    <a:pt x="223" y="389"/>
                    <a:pt x="223" y="389"/>
                    <a:pt x="223" y="389"/>
                  </a:cubicBezTo>
                  <a:cubicBezTo>
                    <a:pt x="308" y="389"/>
                    <a:pt x="308" y="389"/>
                    <a:pt x="308" y="389"/>
                  </a:cubicBezTo>
                  <a:cubicBezTo>
                    <a:pt x="383" y="315"/>
                    <a:pt x="383" y="315"/>
                    <a:pt x="383" y="315"/>
                  </a:cubicBezTo>
                  <a:cubicBezTo>
                    <a:pt x="384" y="315"/>
                    <a:pt x="386" y="315"/>
                    <a:pt x="387" y="314"/>
                  </a:cubicBezTo>
                  <a:cubicBezTo>
                    <a:pt x="389" y="312"/>
                    <a:pt x="389" y="309"/>
                    <a:pt x="387" y="308"/>
                  </a:cubicBezTo>
                  <a:cubicBezTo>
                    <a:pt x="386" y="306"/>
                    <a:pt x="383" y="306"/>
                    <a:pt x="381" y="308"/>
                  </a:cubicBezTo>
                  <a:cubicBezTo>
                    <a:pt x="380" y="309"/>
                    <a:pt x="380" y="311"/>
                    <a:pt x="381" y="313"/>
                  </a:cubicBezTo>
                  <a:cubicBezTo>
                    <a:pt x="307" y="387"/>
                    <a:pt x="307" y="387"/>
                    <a:pt x="307" y="387"/>
                  </a:cubicBezTo>
                  <a:cubicBezTo>
                    <a:pt x="225" y="387"/>
                    <a:pt x="225" y="387"/>
                    <a:pt x="225" y="387"/>
                  </a:cubicBezTo>
                  <a:cubicBezTo>
                    <a:pt x="113" y="275"/>
                    <a:pt x="113" y="275"/>
                    <a:pt x="113" y="27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9"/>
                    <a:pt x="80" y="9"/>
                    <a:pt x="81" y="8"/>
                  </a:cubicBezTo>
                  <a:cubicBezTo>
                    <a:pt x="83" y="6"/>
                    <a:pt x="83" y="3"/>
                    <a:pt x="81" y="2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4" y="3"/>
                    <a:pt x="74" y="5"/>
                    <a:pt x="74" y="6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85"/>
            <p:cNvSpPr>
              <a:spLocks/>
            </p:cNvSpPr>
            <p:nvPr/>
          </p:nvSpPr>
          <p:spPr bwMode="auto">
            <a:xfrm>
              <a:off x="10034588" y="2697163"/>
              <a:ext cx="1001713" cy="1011238"/>
            </a:xfrm>
            <a:custGeom>
              <a:avLst/>
              <a:gdLst>
                <a:gd name="T0" fmla="*/ 311 w 313"/>
                <a:gd name="T1" fmla="*/ 228 h 313"/>
                <a:gd name="T2" fmla="*/ 305 w 313"/>
                <a:gd name="T3" fmla="*/ 228 h 313"/>
                <a:gd name="T4" fmla="*/ 305 w 313"/>
                <a:gd name="T5" fmla="*/ 233 h 313"/>
                <a:gd name="T6" fmla="*/ 227 w 313"/>
                <a:gd name="T7" fmla="*/ 310 h 313"/>
                <a:gd name="T8" fmla="*/ 192 w 313"/>
                <a:gd name="T9" fmla="*/ 310 h 313"/>
                <a:gd name="T10" fmla="*/ 97 w 313"/>
                <a:gd name="T11" fmla="*/ 215 h 313"/>
                <a:gd name="T12" fmla="*/ 3 w 313"/>
                <a:gd name="T13" fmla="*/ 121 h 313"/>
                <a:gd name="T14" fmla="*/ 3 w 313"/>
                <a:gd name="T15" fmla="*/ 86 h 313"/>
                <a:gd name="T16" fmla="*/ 81 w 313"/>
                <a:gd name="T17" fmla="*/ 8 h 313"/>
                <a:gd name="T18" fmla="*/ 85 w 313"/>
                <a:gd name="T19" fmla="*/ 8 h 313"/>
                <a:gd name="T20" fmla="*/ 85 w 313"/>
                <a:gd name="T21" fmla="*/ 2 h 313"/>
                <a:gd name="T22" fmla="*/ 79 w 313"/>
                <a:gd name="T23" fmla="*/ 2 h 313"/>
                <a:gd name="T24" fmla="*/ 79 w 313"/>
                <a:gd name="T25" fmla="*/ 6 h 313"/>
                <a:gd name="T26" fmla="*/ 0 w 313"/>
                <a:gd name="T27" fmla="*/ 85 h 313"/>
                <a:gd name="T28" fmla="*/ 0 w 313"/>
                <a:gd name="T29" fmla="*/ 122 h 313"/>
                <a:gd name="T30" fmla="*/ 95 w 313"/>
                <a:gd name="T31" fmla="*/ 217 h 313"/>
                <a:gd name="T32" fmla="*/ 191 w 313"/>
                <a:gd name="T33" fmla="*/ 313 h 313"/>
                <a:gd name="T34" fmla="*/ 228 w 313"/>
                <a:gd name="T35" fmla="*/ 313 h 313"/>
                <a:gd name="T36" fmla="*/ 307 w 313"/>
                <a:gd name="T37" fmla="*/ 235 h 313"/>
                <a:gd name="T38" fmla="*/ 311 w 313"/>
                <a:gd name="T39" fmla="*/ 234 h 313"/>
                <a:gd name="T40" fmla="*/ 311 w 313"/>
                <a:gd name="T41" fmla="*/ 22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" h="313">
                  <a:moveTo>
                    <a:pt x="311" y="228"/>
                  </a:moveTo>
                  <a:cubicBezTo>
                    <a:pt x="310" y="226"/>
                    <a:pt x="307" y="226"/>
                    <a:pt x="305" y="228"/>
                  </a:cubicBezTo>
                  <a:cubicBezTo>
                    <a:pt x="304" y="229"/>
                    <a:pt x="304" y="231"/>
                    <a:pt x="305" y="233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9"/>
                    <a:pt x="84" y="9"/>
                    <a:pt x="85" y="8"/>
                  </a:cubicBezTo>
                  <a:cubicBezTo>
                    <a:pt x="87" y="6"/>
                    <a:pt x="87" y="3"/>
                    <a:pt x="85" y="2"/>
                  </a:cubicBezTo>
                  <a:cubicBezTo>
                    <a:pt x="84" y="0"/>
                    <a:pt x="81" y="0"/>
                    <a:pt x="79" y="2"/>
                  </a:cubicBezTo>
                  <a:cubicBezTo>
                    <a:pt x="78" y="3"/>
                    <a:pt x="78" y="5"/>
                    <a:pt x="79" y="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95" y="217"/>
                    <a:pt x="95" y="217"/>
                    <a:pt x="95" y="217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228" y="313"/>
                    <a:pt x="228" y="313"/>
                    <a:pt x="228" y="313"/>
                  </a:cubicBezTo>
                  <a:cubicBezTo>
                    <a:pt x="307" y="235"/>
                    <a:pt x="307" y="235"/>
                    <a:pt x="307" y="235"/>
                  </a:cubicBezTo>
                  <a:cubicBezTo>
                    <a:pt x="308" y="235"/>
                    <a:pt x="310" y="235"/>
                    <a:pt x="311" y="234"/>
                  </a:cubicBezTo>
                  <a:cubicBezTo>
                    <a:pt x="313" y="232"/>
                    <a:pt x="313" y="229"/>
                    <a:pt x="311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86"/>
            <p:cNvSpPr>
              <a:spLocks/>
            </p:cNvSpPr>
            <p:nvPr/>
          </p:nvSpPr>
          <p:spPr bwMode="auto">
            <a:xfrm>
              <a:off x="10291763" y="2859088"/>
              <a:ext cx="584200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9 h 183"/>
                <a:gd name="T8" fmla="*/ 37 w 183"/>
                <a:gd name="T9" fmla="*/ 38 h 183"/>
                <a:gd name="T10" fmla="*/ 37 w 183"/>
                <a:gd name="T11" fmla="*/ 108 h 183"/>
                <a:gd name="T12" fmla="*/ 55 w 183"/>
                <a:gd name="T13" fmla="*/ 127 h 183"/>
                <a:gd name="T14" fmla="*/ 75 w 183"/>
                <a:gd name="T15" fmla="*/ 146 h 183"/>
                <a:gd name="T16" fmla="*/ 145 w 183"/>
                <a:gd name="T17" fmla="*/ 146 h 183"/>
                <a:gd name="T18" fmla="*/ 175 w 183"/>
                <a:gd name="T19" fmla="*/ 176 h 183"/>
                <a:gd name="T20" fmla="*/ 175 w 183"/>
                <a:gd name="T21" fmla="*/ 181 h 183"/>
                <a:gd name="T22" fmla="*/ 181 w 183"/>
                <a:gd name="T23" fmla="*/ 181 h 183"/>
                <a:gd name="T24" fmla="*/ 181 w 183"/>
                <a:gd name="T25" fmla="*/ 175 h 183"/>
                <a:gd name="T26" fmla="*/ 177 w 183"/>
                <a:gd name="T27" fmla="*/ 174 h 183"/>
                <a:gd name="T28" fmla="*/ 146 w 183"/>
                <a:gd name="T29" fmla="*/ 144 h 183"/>
                <a:gd name="T30" fmla="*/ 76 w 183"/>
                <a:gd name="T31" fmla="*/ 144 h 183"/>
                <a:gd name="T32" fmla="*/ 57 w 183"/>
                <a:gd name="T33" fmla="*/ 125 h 183"/>
                <a:gd name="T34" fmla="*/ 39 w 183"/>
                <a:gd name="T35" fmla="*/ 107 h 183"/>
                <a:gd name="T36" fmla="*/ 39 w 183"/>
                <a:gd name="T37" fmla="*/ 37 h 183"/>
                <a:gd name="T38" fmla="*/ 9 w 183"/>
                <a:gd name="T39" fmla="*/ 7 h 183"/>
                <a:gd name="T40" fmla="*/ 8 w 183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87"/>
            <p:cNvSpPr>
              <a:spLocks/>
            </p:cNvSpPr>
            <p:nvPr/>
          </p:nvSpPr>
          <p:spPr bwMode="auto">
            <a:xfrm>
              <a:off x="10264775" y="2884488"/>
              <a:ext cx="585788" cy="590550"/>
            </a:xfrm>
            <a:custGeom>
              <a:avLst/>
              <a:gdLst>
                <a:gd name="T0" fmla="*/ 175 w 183"/>
                <a:gd name="T1" fmla="*/ 181 h 183"/>
                <a:gd name="T2" fmla="*/ 181 w 183"/>
                <a:gd name="T3" fmla="*/ 181 h 183"/>
                <a:gd name="T4" fmla="*/ 181 w 183"/>
                <a:gd name="T5" fmla="*/ 175 h 183"/>
                <a:gd name="T6" fmla="*/ 177 w 183"/>
                <a:gd name="T7" fmla="*/ 174 h 183"/>
                <a:gd name="T8" fmla="*/ 149 w 183"/>
                <a:gd name="T9" fmla="*/ 147 h 183"/>
                <a:gd name="T10" fmla="*/ 79 w 183"/>
                <a:gd name="T11" fmla="*/ 147 h 183"/>
                <a:gd name="T12" fmla="*/ 57 w 183"/>
                <a:gd name="T13" fmla="*/ 125 h 183"/>
                <a:gd name="T14" fmla="*/ 36 w 183"/>
                <a:gd name="T15" fmla="*/ 104 h 183"/>
                <a:gd name="T16" fmla="*/ 36 w 183"/>
                <a:gd name="T17" fmla="*/ 34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  <a:gd name="T26" fmla="*/ 7 w 183"/>
                <a:gd name="T27" fmla="*/ 9 h 183"/>
                <a:gd name="T28" fmla="*/ 33 w 183"/>
                <a:gd name="T29" fmla="*/ 35 h 183"/>
                <a:gd name="T30" fmla="*/ 33 w 183"/>
                <a:gd name="T31" fmla="*/ 105 h 183"/>
                <a:gd name="T32" fmla="*/ 55 w 183"/>
                <a:gd name="T33" fmla="*/ 127 h 183"/>
                <a:gd name="T34" fmla="*/ 78 w 183"/>
                <a:gd name="T35" fmla="*/ 150 h 183"/>
                <a:gd name="T36" fmla="*/ 148 w 183"/>
                <a:gd name="T37" fmla="*/ 150 h 183"/>
                <a:gd name="T38" fmla="*/ 175 w 183"/>
                <a:gd name="T39" fmla="*/ 176 h 183"/>
                <a:gd name="T40" fmla="*/ 175 w 183"/>
                <a:gd name="T41" fmla="*/ 18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175" y="181"/>
                  </a:move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8" y="150"/>
                    <a:pt x="78" y="150"/>
                    <a:pt x="7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88"/>
            <p:cNvSpPr>
              <a:spLocks/>
            </p:cNvSpPr>
            <p:nvPr/>
          </p:nvSpPr>
          <p:spPr bwMode="auto">
            <a:xfrm>
              <a:off x="10291763" y="2962275"/>
              <a:ext cx="482600" cy="487363"/>
            </a:xfrm>
            <a:custGeom>
              <a:avLst/>
              <a:gdLst>
                <a:gd name="T0" fmla="*/ 8 w 151"/>
                <a:gd name="T1" fmla="*/ 2 h 151"/>
                <a:gd name="T2" fmla="*/ 2 w 151"/>
                <a:gd name="T3" fmla="*/ 2 h 151"/>
                <a:gd name="T4" fmla="*/ 2 w 151"/>
                <a:gd name="T5" fmla="*/ 8 h 151"/>
                <a:gd name="T6" fmla="*/ 7 w 151"/>
                <a:gd name="T7" fmla="*/ 9 h 151"/>
                <a:gd name="T8" fmla="*/ 14 w 151"/>
                <a:gd name="T9" fmla="*/ 16 h 151"/>
                <a:gd name="T10" fmla="*/ 14 w 151"/>
                <a:gd name="T11" fmla="*/ 86 h 151"/>
                <a:gd name="T12" fmla="*/ 39 w 151"/>
                <a:gd name="T13" fmla="*/ 111 h 151"/>
                <a:gd name="T14" fmla="*/ 65 w 151"/>
                <a:gd name="T15" fmla="*/ 137 h 151"/>
                <a:gd name="T16" fmla="*/ 135 w 151"/>
                <a:gd name="T17" fmla="*/ 137 h 151"/>
                <a:gd name="T18" fmla="*/ 143 w 151"/>
                <a:gd name="T19" fmla="*/ 144 h 151"/>
                <a:gd name="T20" fmla="*/ 143 w 151"/>
                <a:gd name="T21" fmla="*/ 149 h 151"/>
                <a:gd name="T22" fmla="*/ 149 w 151"/>
                <a:gd name="T23" fmla="*/ 149 h 151"/>
                <a:gd name="T24" fmla="*/ 149 w 151"/>
                <a:gd name="T25" fmla="*/ 143 h 151"/>
                <a:gd name="T26" fmla="*/ 145 w 151"/>
                <a:gd name="T27" fmla="*/ 142 h 151"/>
                <a:gd name="T28" fmla="*/ 137 w 151"/>
                <a:gd name="T29" fmla="*/ 134 h 151"/>
                <a:gd name="T30" fmla="*/ 66 w 151"/>
                <a:gd name="T31" fmla="*/ 134 h 151"/>
                <a:gd name="T32" fmla="*/ 41 w 151"/>
                <a:gd name="T33" fmla="*/ 109 h 151"/>
                <a:gd name="T34" fmla="*/ 17 w 151"/>
                <a:gd name="T35" fmla="*/ 85 h 151"/>
                <a:gd name="T36" fmla="*/ 17 w 151"/>
                <a:gd name="T37" fmla="*/ 15 h 151"/>
                <a:gd name="T38" fmla="*/ 9 w 151"/>
                <a:gd name="T39" fmla="*/ 7 h 151"/>
                <a:gd name="T40" fmla="*/ 8 w 151"/>
                <a:gd name="T4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51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6"/>
                    <a:pt x="142" y="148"/>
                    <a:pt x="143" y="149"/>
                  </a:cubicBezTo>
                  <a:cubicBezTo>
                    <a:pt x="145" y="151"/>
                    <a:pt x="148" y="151"/>
                    <a:pt x="149" y="149"/>
                  </a:cubicBezTo>
                  <a:cubicBezTo>
                    <a:pt x="151" y="147"/>
                    <a:pt x="151" y="145"/>
                    <a:pt x="149" y="143"/>
                  </a:cubicBezTo>
                  <a:cubicBezTo>
                    <a:pt x="148" y="142"/>
                    <a:pt x="146" y="142"/>
                    <a:pt x="145" y="142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66" y="134"/>
                    <a:pt x="66" y="134"/>
                    <a:pt x="66" y="13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89"/>
            <p:cNvSpPr>
              <a:spLocks/>
            </p:cNvSpPr>
            <p:nvPr/>
          </p:nvSpPr>
          <p:spPr bwMode="auto">
            <a:xfrm>
              <a:off x="10288588" y="3016250"/>
              <a:ext cx="431800" cy="436563"/>
            </a:xfrm>
            <a:custGeom>
              <a:avLst/>
              <a:gdLst>
                <a:gd name="T0" fmla="*/ 32 w 135"/>
                <a:gd name="T1" fmla="*/ 102 h 135"/>
                <a:gd name="T2" fmla="*/ 62 w 135"/>
                <a:gd name="T3" fmla="*/ 131 h 135"/>
                <a:gd name="T4" fmla="*/ 126 w 135"/>
                <a:gd name="T5" fmla="*/ 131 h 135"/>
                <a:gd name="T6" fmla="*/ 127 w 135"/>
                <a:gd name="T7" fmla="*/ 133 h 135"/>
                <a:gd name="T8" fmla="*/ 133 w 135"/>
                <a:gd name="T9" fmla="*/ 133 h 135"/>
                <a:gd name="T10" fmla="*/ 133 w 135"/>
                <a:gd name="T11" fmla="*/ 127 h 135"/>
                <a:gd name="T12" fmla="*/ 127 w 135"/>
                <a:gd name="T13" fmla="*/ 127 h 135"/>
                <a:gd name="T14" fmla="*/ 126 w 135"/>
                <a:gd name="T15" fmla="*/ 129 h 135"/>
                <a:gd name="T16" fmla="*/ 63 w 135"/>
                <a:gd name="T17" fmla="*/ 129 h 135"/>
                <a:gd name="T18" fmla="*/ 34 w 135"/>
                <a:gd name="T19" fmla="*/ 100 h 135"/>
                <a:gd name="T20" fmla="*/ 6 w 135"/>
                <a:gd name="T21" fmla="*/ 72 h 135"/>
                <a:gd name="T22" fmla="*/ 6 w 135"/>
                <a:gd name="T23" fmla="*/ 9 h 135"/>
                <a:gd name="T24" fmla="*/ 8 w 135"/>
                <a:gd name="T25" fmla="*/ 8 h 135"/>
                <a:gd name="T26" fmla="*/ 8 w 135"/>
                <a:gd name="T27" fmla="*/ 2 h 135"/>
                <a:gd name="T28" fmla="*/ 2 w 135"/>
                <a:gd name="T29" fmla="*/ 2 h 135"/>
                <a:gd name="T30" fmla="*/ 2 w 135"/>
                <a:gd name="T31" fmla="*/ 8 h 135"/>
                <a:gd name="T32" fmla="*/ 4 w 135"/>
                <a:gd name="T33" fmla="*/ 9 h 135"/>
                <a:gd name="T34" fmla="*/ 4 w 135"/>
                <a:gd name="T35" fmla="*/ 74 h 135"/>
                <a:gd name="T36" fmla="*/ 32 w 135"/>
                <a:gd name="T37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5">
                  <a:moveTo>
                    <a:pt x="32" y="102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7" y="132"/>
                    <a:pt x="127" y="133"/>
                    <a:pt x="127" y="133"/>
                  </a:cubicBezTo>
                  <a:cubicBezTo>
                    <a:pt x="129" y="135"/>
                    <a:pt x="132" y="135"/>
                    <a:pt x="133" y="133"/>
                  </a:cubicBezTo>
                  <a:cubicBezTo>
                    <a:pt x="135" y="131"/>
                    <a:pt x="135" y="129"/>
                    <a:pt x="133" y="127"/>
                  </a:cubicBezTo>
                  <a:cubicBezTo>
                    <a:pt x="132" y="125"/>
                    <a:pt x="129" y="125"/>
                    <a:pt x="127" y="127"/>
                  </a:cubicBezTo>
                  <a:cubicBezTo>
                    <a:pt x="127" y="127"/>
                    <a:pt x="127" y="128"/>
                    <a:pt x="12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74"/>
                    <a:pt x="4" y="74"/>
                    <a:pt x="4" y="74"/>
                  </a:cubicBezTo>
                  <a:lnTo>
                    <a:pt x="3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91"/>
            <p:cNvSpPr>
              <a:spLocks/>
            </p:cNvSpPr>
            <p:nvPr/>
          </p:nvSpPr>
          <p:spPr bwMode="auto">
            <a:xfrm>
              <a:off x="9753600" y="2144713"/>
              <a:ext cx="280988" cy="103188"/>
            </a:xfrm>
            <a:custGeom>
              <a:avLst/>
              <a:gdLst>
                <a:gd name="T0" fmla="*/ 79 w 88"/>
                <a:gd name="T1" fmla="*/ 26 h 32"/>
                <a:gd name="T2" fmla="*/ 80 w 88"/>
                <a:gd name="T3" fmla="*/ 31 h 32"/>
                <a:gd name="T4" fmla="*/ 86 w 88"/>
                <a:gd name="T5" fmla="*/ 31 h 32"/>
                <a:gd name="T6" fmla="*/ 86 w 88"/>
                <a:gd name="T7" fmla="*/ 25 h 32"/>
                <a:gd name="T8" fmla="*/ 81 w 88"/>
                <a:gd name="T9" fmla="*/ 24 h 32"/>
                <a:gd name="T10" fmla="*/ 58 w 88"/>
                <a:gd name="T11" fmla="*/ 0 h 32"/>
                <a:gd name="T12" fmla="*/ 0 w 88"/>
                <a:gd name="T13" fmla="*/ 0 h 32"/>
                <a:gd name="T14" fmla="*/ 0 w 88"/>
                <a:gd name="T15" fmla="*/ 3 h 32"/>
                <a:gd name="T16" fmla="*/ 56 w 88"/>
                <a:gd name="T17" fmla="*/ 3 h 32"/>
                <a:gd name="T18" fmla="*/ 79 w 88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2">
                  <a:moveTo>
                    <a:pt x="79" y="26"/>
                  </a:moveTo>
                  <a:cubicBezTo>
                    <a:pt x="78" y="27"/>
                    <a:pt x="79" y="29"/>
                    <a:pt x="80" y="31"/>
                  </a:cubicBezTo>
                  <a:cubicBezTo>
                    <a:pt x="81" y="32"/>
                    <a:pt x="84" y="32"/>
                    <a:pt x="86" y="31"/>
                  </a:cubicBezTo>
                  <a:cubicBezTo>
                    <a:pt x="88" y="29"/>
                    <a:pt x="88" y="26"/>
                    <a:pt x="86" y="25"/>
                  </a:cubicBezTo>
                  <a:cubicBezTo>
                    <a:pt x="85" y="23"/>
                    <a:pt x="83" y="23"/>
                    <a:pt x="81" y="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6" y="3"/>
                    <a:pt x="56" y="3"/>
                    <a:pt x="56" y="3"/>
                  </a:cubicBezTo>
                  <a:lnTo>
                    <a:pt x="7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92"/>
            <p:cNvSpPr>
              <a:spLocks/>
            </p:cNvSpPr>
            <p:nvPr/>
          </p:nvSpPr>
          <p:spPr bwMode="auto">
            <a:xfrm>
              <a:off x="9753600" y="2182813"/>
              <a:ext cx="319088" cy="155575"/>
            </a:xfrm>
            <a:custGeom>
              <a:avLst/>
              <a:gdLst>
                <a:gd name="T0" fmla="*/ 91 w 100"/>
                <a:gd name="T1" fmla="*/ 42 h 48"/>
                <a:gd name="T2" fmla="*/ 92 w 100"/>
                <a:gd name="T3" fmla="*/ 47 h 48"/>
                <a:gd name="T4" fmla="*/ 98 w 100"/>
                <a:gd name="T5" fmla="*/ 47 h 48"/>
                <a:gd name="T6" fmla="*/ 98 w 100"/>
                <a:gd name="T7" fmla="*/ 41 h 48"/>
                <a:gd name="T8" fmla="*/ 93 w 100"/>
                <a:gd name="T9" fmla="*/ 40 h 48"/>
                <a:gd name="T10" fmla="*/ 53 w 100"/>
                <a:gd name="T11" fmla="*/ 0 h 48"/>
                <a:gd name="T12" fmla="*/ 0 w 100"/>
                <a:gd name="T13" fmla="*/ 0 h 48"/>
                <a:gd name="T14" fmla="*/ 0 w 100"/>
                <a:gd name="T15" fmla="*/ 3 h 48"/>
                <a:gd name="T16" fmla="*/ 52 w 100"/>
                <a:gd name="T17" fmla="*/ 3 h 48"/>
                <a:gd name="T18" fmla="*/ 91 w 100"/>
                <a:gd name="T1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8">
                  <a:moveTo>
                    <a:pt x="91" y="42"/>
                  </a:moveTo>
                  <a:cubicBezTo>
                    <a:pt x="90" y="44"/>
                    <a:pt x="91" y="45"/>
                    <a:pt x="92" y="47"/>
                  </a:cubicBezTo>
                  <a:cubicBezTo>
                    <a:pt x="94" y="48"/>
                    <a:pt x="96" y="48"/>
                    <a:pt x="98" y="47"/>
                  </a:cubicBezTo>
                  <a:cubicBezTo>
                    <a:pt x="100" y="45"/>
                    <a:pt x="100" y="42"/>
                    <a:pt x="98" y="41"/>
                  </a:cubicBezTo>
                  <a:cubicBezTo>
                    <a:pt x="97" y="39"/>
                    <a:pt x="95" y="39"/>
                    <a:pt x="93" y="4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9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93"/>
            <p:cNvSpPr>
              <a:spLocks/>
            </p:cNvSpPr>
            <p:nvPr/>
          </p:nvSpPr>
          <p:spPr bwMode="auto">
            <a:xfrm>
              <a:off x="10875963" y="1938338"/>
              <a:ext cx="909638" cy="917575"/>
            </a:xfrm>
            <a:custGeom>
              <a:avLst/>
              <a:gdLst>
                <a:gd name="T0" fmla="*/ 283 w 284"/>
                <a:gd name="T1" fmla="*/ 277 h 284"/>
                <a:gd name="T2" fmla="*/ 278 w 284"/>
                <a:gd name="T3" fmla="*/ 276 h 284"/>
                <a:gd name="T4" fmla="*/ 258 w 284"/>
                <a:gd name="T5" fmla="*/ 256 h 284"/>
                <a:gd name="T6" fmla="*/ 180 w 284"/>
                <a:gd name="T7" fmla="*/ 256 h 284"/>
                <a:gd name="T8" fmla="*/ 104 w 284"/>
                <a:gd name="T9" fmla="*/ 180 h 284"/>
                <a:gd name="T10" fmla="*/ 28 w 284"/>
                <a:gd name="T11" fmla="*/ 104 h 284"/>
                <a:gd name="T12" fmla="*/ 28 w 284"/>
                <a:gd name="T13" fmla="*/ 26 h 284"/>
                <a:gd name="T14" fmla="*/ 8 w 284"/>
                <a:gd name="T15" fmla="*/ 6 h 284"/>
                <a:gd name="T16" fmla="*/ 7 w 284"/>
                <a:gd name="T17" fmla="*/ 1 h 284"/>
                <a:gd name="T18" fmla="*/ 1 w 284"/>
                <a:gd name="T19" fmla="*/ 1 h 284"/>
                <a:gd name="T20" fmla="*/ 1 w 284"/>
                <a:gd name="T21" fmla="*/ 7 h 284"/>
                <a:gd name="T22" fmla="*/ 6 w 284"/>
                <a:gd name="T23" fmla="*/ 8 h 284"/>
                <a:gd name="T24" fmla="*/ 25 w 284"/>
                <a:gd name="T25" fmla="*/ 27 h 284"/>
                <a:gd name="T26" fmla="*/ 25 w 284"/>
                <a:gd name="T27" fmla="*/ 105 h 284"/>
                <a:gd name="T28" fmla="*/ 102 w 284"/>
                <a:gd name="T29" fmla="*/ 182 h 284"/>
                <a:gd name="T30" fmla="*/ 178 w 284"/>
                <a:gd name="T31" fmla="*/ 259 h 284"/>
                <a:gd name="T32" fmla="*/ 257 w 284"/>
                <a:gd name="T33" fmla="*/ 259 h 284"/>
                <a:gd name="T34" fmla="*/ 276 w 284"/>
                <a:gd name="T35" fmla="*/ 278 h 284"/>
                <a:gd name="T36" fmla="*/ 277 w 284"/>
                <a:gd name="T37" fmla="*/ 283 h 284"/>
                <a:gd name="T38" fmla="*/ 283 w 284"/>
                <a:gd name="T39" fmla="*/ 283 h 284"/>
                <a:gd name="T40" fmla="*/ 283 w 284"/>
                <a:gd name="T41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284">
                  <a:moveTo>
                    <a:pt x="283" y="277"/>
                  </a:moveTo>
                  <a:cubicBezTo>
                    <a:pt x="281" y="275"/>
                    <a:pt x="279" y="275"/>
                    <a:pt x="278" y="276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57" y="259"/>
                    <a:pt x="257" y="259"/>
                    <a:pt x="257" y="259"/>
                  </a:cubicBezTo>
                  <a:cubicBezTo>
                    <a:pt x="276" y="278"/>
                    <a:pt x="276" y="278"/>
                    <a:pt x="276" y="278"/>
                  </a:cubicBezTo>
                  <a:cubicBezTo>
                    <a:pt x="275" y="279"/>
                    <a:pt x="275" y="281"/>
                    <a:pt x="277" y="283"/>
                  </a:cubicBezTo>
                  <a:cubicBezTo>
                    <a:pt x="278" y="284"/>
                    <a:pt x="281" y="284"/>
                    <a:pt x="283" y="283"/>
                  </a:cubicBezTo>
                  <a:cubicBezTo>
                    <a:pt x="284" y="281"/>
                    <a:pt x="284" y="278"/>
                    <a:pt x="283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105"/>
            <p:cNvSpPr>
              <a:spLocks/>
            </p:cNvSpPr>
            <p:nvPr/>
          </p:nvSpPr>
          <p:spPr bwMode="auto">
            <a:xfrm>
              <a:off x="9753600" y="2484438"/>
              <a:ext cx="352425" cy="112713"/>
            </a:xfrm>
            <a:custGeom>
              <a:avLst/>
              <a:gdLst>
                <a:gd name="T0" fmla="*/ 104 w 110"/>
                <a:gd name="T1" fmla="*/ 9 h 35"/>
                <a:gd name="T2" fmla="*/ 109 w 110"/>
                <a:gd name="T3" fmla="*/ 8 h 35"/>
                <a:gd name="T4" fmla="*/ 109 w 110"/>
                <a:gd name="T5" fmla="*/ 2 h 35"/>
                <a:gd name="T6" fmla="*/ 103 w 110"/>
                <a:gd name="T7" fmla="*/ 2 h 35"/>
                <a:gd name="T8" fmla="*/ 102 w 110"/>
                <a:gd name="T9" fmla="*/ 7 h 35"/>
                <a:gd name="T10" fmla="*/ 77 w 110"/>
                <a:gd name="T11" fmla="*/ 32 h 35"/>
                <a:gd name="T12" fmla="*/ 0 w 110"/>
                <a:gd name="T13" fmla="*/ 32 h 35"/>
                <a:gd name="T14" fmla="*/ 0 w 110"/>
                <a:gd name="T15" fmla="*/ 35 h 35"/>
                <a:gd name="T16" fmla="*/ 78 w 110"/>
                <a:gd name="T17" fmla="*/ 35 h 35"/>
                <a:gd name="T18" fmla="*/ 104 w 110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5">
                  <a:moveTo>
                    <a:pt x="104" y="9"/>
                  </a:moveTo>
                  <a:cubicBezTo>
                    <a:pt x="105" y="9"/>
                    <a:pt x="107" y="9"/>
                    <a:pt x="109" y="8"/>
                  </a:cubicBezTo>
                  <a:cubicBezTo>
                    <a:pt x="110" y="6"/>
                    <a:pt x="110" y="4"/>
                    <a:pt x="109" y="2"/>
                  </a:cubicBezTo>
                  <a:cubicBezTo>
                    <a:pt x="107" y="0"/>
                    <a:pt x="104" y="0"/>
                    <a:pt x="103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106"/>
            <p:cNvSpPr>
              <a:spLocks/>
            </p:cNvSpPr>
            <p:nvPr/>
          </p:nvSpPr>
          <p:spPr bwMode="auto">
            <a:xfrm>
              <a:off x="9753600" y="2432050"/>
              <a:ext cx="352425" cy="125413"/>
            </a:xfrm>
            <a:custGeom>
              <a:avLst/>
              <a:gdLst>
                <a:gd name="T0" fmla="*/ 104 w 110"/>
                <a:gd name="T1" fmla="*/ 9 h 39"/>
                <a:gd name="T2" fmla="*/ 108 w 110"/>
                <a:gd name="T3" fmla="*/ 8 h 39"/>
                <a:gd name="T4" fmla="*/ 108 w 110"/>
                <a:gd name="T5" fmla="*/ 2 h 39"/>
                <a:gd name="T6" fmla="*/ 102 w 110"/>
                <a:gd name="T7" fmla="*/ 2 h 39"/>
                <a:gd name="T8" fmla="*/ 102 w 110"/>
                <a:gd name="T9" fmla="*/ 7 h 39"/>
                <a:gd name="T10" fmla="*/ 72 w 110"/>
                <a:gd name="T11" fmla="*/ 36 h 39"/>
                <a:gd name="T12" fmla="*/ 0 w 110"/>
                <a:gd name="T13" fmla="*/ 36 h 39"/>
                <a:gd name="T14" fmla="*/ 0 w 110"/>
                <a:gd name="T15" fmla="*/ 39 h 39"/>
                <a:gd name="T16" fmla="*/ 73 w 110"/>
                <a:gd name="T17" fmla="*/ 39 h 39"/>
                <a:gd name="T18" fmla="*/ 104 w 110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9">
                  <a:moveTo>
                    <a:pt x="104" y="9"/>
                  </a:moveTo>
                  <a:cubicBezTo>
                    <a:pt x="105" y="10"/>
                    <a:pt x="107" y="9"/>
                    <a:pt x="108" y="8"/>
                  </a:cubicBezTo>
                  <a:cubicBezTo>
                    <a:pt x="110" y="6"/>
                    <a:pt x="110" y="4"/>
                    <a:pt x="108" y="2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73" y="39"/>
                    <a:pt x="73" y="39"/>
                    <a:pt x="73" y="39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107"/>
            <p:cNvSpPr>
              <a:spLocks/>
            </p:cNvSpPr>
            <p:nvPr/>
          </p:nvSpPr>
          <p:spPr bwMode="auto">
            <a:xfrm>
              <a:off x="9753600" y="2432050"/>
              <a:ext cx="300038" cy="90488"/>
            </a:xfrm>
            <a:custGeom>
              <a:avLst/>
              <a:gdLst>
                <a:gd name="T0" fmla="*/ 88 w 94"/>
                <a:gd name="T1" fmla="*/ 9 h 28"/>
                <a:gd name="T2" fmla="*/ 93 w 94"/>
                <a:gd name="T3" fmla="*/ 8 h 28"/>
                <a:gd name="T4" fmla="*/ 93 w 94"/>
                <a:gd name="T5" fmla="*/ 2 h 28"/>
                <a:gd name="T6" fmla="*/ 87 w 94"/>
                <a:gd name="T7" fmla="*/ 2 h 28"/>
                <a:gd name="T8" fmla="*/ 86 w 94"/>
                <a:gd name="T9" fmla="*/ 7 h 28"/>
                <a:gd name="T10" fmla="*/ 67 w 94"/>
                <a:gd name="T11" fmla="*/ 25 h 28"/>
                <a:gd name="T12" fmla="*/ 0 w 94"/>
                <a:gd name="T13" fmla="*/ 25 h 28"/>
                <a:gd name="T14" fmla="*/ 0 w 94"/>
                <a:gd name="T15" fmla="*/ 28 h 28"/>
                <a:gd name="T16" fmla="*/ 69 w 94"/>
                <a:gd name="T17" fmla="*/ 28 h 28"/>
                <a:gd name="T18" fmla="*/ 88 w 94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8">
                  <a:moveTo>
                    <a:pt x="88" y="9"/>
                  </a:moveTo>
                  <a:cubicBezTo>
                    <a:pt x="89" y="9"/>
                    <a:pt x="91" y="9"/>
                    <a:pt x="93" y="8"/>
                  </a:cubicBezTo>
                  <a:cubicBezTo>
                    <a:pt x="94" y="6"/>
                    <a:pt x="94" y="3"/>
                    <a:pt x="93" y="2"/>
                  </a:cubicBezTo>
                  <a:cubicBezTo>
                    <a:pt x="91" y="0"/>
                    <a:pt x="88" y="0"/>
                    <a:pt x="87" y="2"/>
                  </a:cubicBezTo>
                  <a:cubicBezTo>
                    <a:pt x="85" y="3"/>
                    <a:pt x="85" y="5"/>
                    <a:pt x="86" y="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8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108"/>
            <p:cNvSpPr>
              <a:spLocks/>
            </p:cNvSpPr>
            <p:nvPr/>
          </p:nvSpPr>
          <p:spPr bwMode="auto">
            <a:xfrm>
              <a:off x="9753600" y="2687638"/>
              <a:ext cx="150813" cy="31750"/>
            </a:xfrm>
            <a:custGeom>
              <a:avLst/>
              <a:gdLst>
                <a:gd name="T0" fmla="*/ 39 w 47"/>
                <a:gd name="T1" fmla="*/ 8 h 10"/>
                <a:gd name="T2" fmla="*/ 45 w 47"/>
                <a:gd name="T3" fmla="*/ 8 h 10"/>
                <a:gd name="T4" fmla="*/ 45 w 47"/>
                <a:gd name="T5" fmla="*/ 2 h 10"/>
                <a:gd name="T6" fmla="*/ 39 w 47"/>
                <a:gd name="T7" fmla="*/ 2 h 10"/>
                <a:gd name="T8" fmla="*/ 38 w 47"/>
                <a:gd name="T9" fmla="*/ 4 h 10"/>
                <a:gd name="T10" fmla="*/ 0 w 47"/>
                <a:gd name="T11" fmla="*/ 4 h 10"/>
                <a:gd name="T12" fmla="*/ 0 w 47"/>
                <a:gd name="T13" fmla="*/ 6 h 10"/>
                <a:gd name="T14" fmla="*/ 38 w 47"/>
                <a:gd name="T15" fmla="*/ 6 h 10"/>
                <a:gd name="T16" fmla="*/ 39 w 4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0">
                  <a:moveTo>
                    <a:pt x="39" y="8"/>
                  </a:moveTo>
                  <a:cubicBezTo>
                    <a:pt x="41" y="10"/>
                    <a:pt x="44" y="10"/>
                    <a:pt x="45" y="8"/>
                  </a:cubicBezTo>
                  <a:cubicBezTo>
                    <a:pt x="47" y="6"/>
                    <a:pt x="47" y="4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2"/>
                    <a:pt x="39" y="3"/>
                    <a:pt x="3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7"/>
                    <a:pt x="39" y="8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9753600" y="2109788"/>
              <a:ext cx="371475" cy="177800"/>
            </a:xfrm>
            <a:custGeom>
              <a:avLst/>
              <a:gdLst>
                <a:gd name="T0" fmla="*/ 107 w 116"/>
                <a:gd name="T1" fmla="*/ 49 h 55"/>
                <a:gd name="T2" fmla="*/ 108 w 116"/>
                <a:gd name="T3" fmla="*/ 54 h 55"/>
                <a:gd name="T4" fmla="*/ 114 w 116"/>
                <a:gd name="T5" fmla="*/ 54 h 55"/>
                <a:gd name="T6" fmla="*/ 114 w 116"/>
                <a:gd name="T7" fmla="*/ 48 h 55"/>
                <a:gd name="T8" fmla="*/ 109 w 116"/>
                <a:gd name="T9" fmla="*/ 47 h 55"/>
                <a:gd name="T10" fmla="*/ 62 w 116"/>
                <a:gd name="T11" fmla="*/ 0 h 55"/>
                <a:gd name="T12" fmla="*/ 0 w 116"/>
                <a:gd name="T13" fmla="*/ 0 h 55"/>
                <a:gd name="T14" fmla="*/ 0 w 116"/>
                <a:gd name="T15" fmla="*/ 3 h 55"/>
                <a:gd name="T16" fmla="*/ 61 w 116"/>
                <a:gd name="T17" fmla="*/ 3 h 55"/>
                <a:gd name="T18" fmla="*/ 107 w 116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55">
                  <a:moveTo>
                    <a:pt x="107" y="49"/>
                  </a:moveTo>
                  <a:cubicBezTo>
                    <a:pt x="106" y="50"/>
                    <a:pt x="107" y="52"/>
                    <a:pt x="108" y="54"/>
                  </a:cubicBezTo>
                  <a:cubicBezTo>
                    <a:pt x="110" y="55"/>
                    <a:pt x="112" y="55"/>
                    <a:pt x="114" y="54"/>
                  </a:cubicBezTo>
                  <a:cubicBezTo>
                    <a:pt x="116" y="52"/>
                    <a:pt x="116" y="49"/>
                    <a:pt x="114" y="48"/>
                  </a:cubicBezTo>
                  <a:cubicBezTo>
                    <a:pt x="113" y="46"/>
                    <a:pt x="111" y="46"/>
                    <a:pt x="109" y="4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1" y="3"/>
                    <a:pt x="61" y="3"/>
                    <a:pt x="61" y="3"/>
                  </a:cubicBezTo>
                  <a:lnTo>
                    <a:pt x="10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10434638" y="2713038"/>
              <a:ext cx="585788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8 h 183"/>
                <a:gd name="T8" fmla="*/ 90 w 183"/>
                <a:gd name="T9" fmla="*/ 92 h 183"/>
                <a:gd name="T10" fmla="*/ 175 w 183"/>
                <a:gd name="T11" fmla="*/ 176 h 183"/>
                <a:gd name="T12" fmla="*/ 175 w 183"/>
                <a:gd name="T13" fmla="*/ 181 h 183"/>
                <a:gd name="T14" fmla="*/ 181 w 183"/>
                <a:gd name="T15" fmla="*/ 181 h 183"/>
                <a:gd name="T16" fmla="*/ 181 w 183"/>
                <a:gd name="T17" fmla="*/ 175 h 183"/>
                <a:gd name="T18" fmla="*/ 177 w 183"/>
                <a:gd name="T19" fmla="*/ 174 h 183"/>
                <a:gd name="T20" fmla="*/ 92 w 183"/>
                <a:gd name="T21" fmla="*/ 90 h 183"/>
                <a:gd name="T22" fmla="*/ 9 w 183"/>
                <a:gd name="T23" fmla="*/ 6 h 183"/>
                <a:gd name="T24" fmla="*/ 8 w 183"/>
                <a:gd name="T25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10383838" y="2713038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8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6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89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10333038" y="2765425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9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7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90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9753600" y="2616200"/>
              <a:ext cx="230188" cy="28575"/>
            </a:xfrm>
            <a:custGeom>
              <a:avLst/>
              <a:gdLst>
                <a:gd name="T0" fmla="*/ 65 w 72"/>
                <a:gd name="T1" fmla="*/ 7 h 9"/>
                <a:gd name="T2" fmla="*/ 71 w 72"/>
                <a:gd name="T3" fmla="*/ 7 h 9"/>
                <a:gd name="T4" fmla="*/ 71 w 72"/>
                <a:gd name="T5" fmla="*/ 1 h 9"/>
                <a:gd name="T6" fmla="*/ 65 w 72"/>
                <a:gd name="T7" fmla="*/ 1 h 9"/>
                <a:gd name="T8" fmla="*/ 64 w 72"/>
                <a:gd name="T9" fmla="*/ 3 h 9"/>
                <a:gd name="T10" fmla="*/ 0 w 72"/>
                <a:gd name="T11" fmla="*/ 3 h 9"/>
                <a:gd name="T12" fmla="*/ 0 w 72"/>
                <a:gd name="T13" fmla="*/ 6 h 9"/>
                <a:gd name="T14" fmla="*/ 64 w 72"/>
                <a:gd name="T15" fmla="*/ 6 h 9"/>
                <a:gd name="T16" fmla="*/ 65 w 7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">
                  <a:moveTo>
                    <a:pt x="65" y="7"/>
                  </a:moveTo>
                  <a:cubicBezTo>
                    <a:pt x="66" y="9"/>
                    <a:pt x="69" y="9"/>
                    <a:pt x="71" y="7"/>
                  </a:cubicBezTo>
                  <a:cubicBezTo>
                    <a:pt x="72" y="6"/>
                    <a:pt x="72" y="3"/>
                    <a:pt x="71" y="1"/>
                  </a:cubicBezTo>
                  <a:cubicBezTo>
                    <a:pt x="69" y="0"/>
                    <a:pt x="66" y="0"/>
                    <a:pt x="65" y="1"/>
                  </a:cubicBezTo>
                  <a:cubicBezTo>
                    <a:pt x="64" y="2"/>
                    <a:pt x="64" y="2"/>
                    <a:pt x="6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9753600" y="2651125"/>
              <a:ext cx="201613" cy="30163"/>
            </a:xfrm>
            <a:custGeom>
              <a:avLst/>
              <a:gdLst>
                <a:gd name="T0" fmla="*/ 55 w 63"/>
                <a:gd name="T1" fmla="*/ 8 h 9"/>
                <a:gd name="T2" fmla="*/ 61 w 63"/>
                <a:gd name="T3" fmla="*/ 8 h 9"/>
                <a:gd name="T4" fmla="*/ 61 w 63"/>
                <a:gd name="T5" fmla="*/ 2 h 9"/>
                <a:gd name="T6" fmla="*/ 55 w 63"/>
                <a:gd name="T7" fmla="*/ 2 h 9"/>
                <a:gd name="T8" fmla="*/ 54 w 63"/>
                <a:gd name="T9" fmla="*/ 3 h 9"/>
                <a:gd name="T10" fmla="*/ 0 w 63"/>
                <a:gd name="T11" fmla="*/ 3 h 9"/>
                <a:gd name="T12" fmla="*/ 0 w 63"/>
                <a:gd name="T13" fmla="*/ 6 h 9"/>
                <a:gd name="T14" fmla="*/ 54 w 63"/>
                <a:gd name="T15" fmla="*/ 6 h 9"/>
                <a:gd name="T16" fmla="*/ 55 w 63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9">
                  <a:moveTo>
                    <a:pt x="55" y="8"/>
                  </a:moveTo>
                  <a:cubicBezTo>
                    <a:pt x="57" y="9"/>
                    <a:pt x="60" y="9"/>
                    <a:pt x="61" y="8"/>
                  </a:cubicBezTo>
                  <a:cubicBezTo>
                    <a:pt x="63" y="6"/>
                    <a:pt x="63" y="3"/>
                    <a:pt x="61" y="2"/>
                  </a:cubicBezTo>
                  <a:cubicBezTo>
                    <a:pt x="60" y="0"/>
                    <a:pt x="57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5" y="7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9753600" y="2374900"/>
              <a:ext cx="150813" cy="28575"/>
            </a:xfrm>
            <a:custGeom>
              <a:avLst/>
              <a:gdLst>
                <a:gd name="T0" fmla="*/ 39 w 47"/>
                <a:gd name="T1" fmla="*/ 7 h 9"/>
                <a:gd name="T2" fmla="*/ 45 w 47"/>
                <a:gd name="T3" fmla="*/ 7 h 9"/>
                <a:gd name="T4" fmla="*/ 45 w 47"/>
                <a:gd name="T5" fmla="*/ 1 h 9"/>
                <a:gd name="T6" fmla="*/ 39 w 47"/>
                <a:gd name="T7" fmla="*/ 1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7"/>
                  </a:moveTo>
                  <a:cubicBezTo>
                    <a:pt x="41" y="9"/>
                    <a:pt x="43" y="9"/>
                    <a:pt x="45" y="7"/>
                  </a:cubicBezTo>
                  <a:cubicBezTo>
                    <a:pt x="47" y="6"/>
                    <a:pt x="47" y="3"/>
                    <a:pt x="45" y="1"/>
                  </a:cubicBezTo>
                  <a:cubicBezTo>
                    <a:pt x="43" y="0"/>
                    <a:pt x="41" y="0"/>
                    <a:pt x="39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9753600" y="2335213"/>
              <a:ext cx="95250" cy="31750"/>
            </a:xfrm>
            <a:custGeom>
              <a:avLst/>
              <a:gdLst>
                <a:gd name="T0" fmla="*/ 22 w 30"/>
                <a:gd name="T1" fmla="*/ 8 h 10"/>
                <a:gd name="T2" fmla="*/ 28 w 30"/>
                <a:gd name="T3" fmla="*/ 8 h 10"/>
                <a:gd name="T4" fmla="*/ 28 w 30"/>
                <a:gd name="T5" fmla="*/ 2 h 10"/>
                <a:gd name="T6" fmla="*/ 22 w 30"/>
                <a:gd name="T7" fmla="*/ 2 h 10"/>
                <a:gd name="T8" fmla="*/ 21 w 30"/>
                <a:gd name="T9" fmla="*/ 3 h 10"/>
                <a:gd name="T10" fmla="*/ 0 w 30"/>
                <a:gd name="T11" fmla="*/ 3 h 10"/>
                <a:gd name="T12" fmla="*/ 0 w 30"/>
                <a:gd name="T13" fmla="*/ 6 h 10"/>
                <a:gd name="T14" fmla="*/ 21 w 30"/>
                <a:gd name="T15" fmla="*/ 6 h 10"/>
                <a:gd name="T16" fmla="*/ 22 w 3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0">
                  <a:moveTo>
                    <a:pt x="22" y="8"/>
                  </a:moveTo>
                  <a:cubicBezTo>
                    <a:pt x="24" y="10"/>
                    <a:pt x="26" y="10"/>
                    <a:pt x="28" y="8"/>
                  </a:cubicBezTo>
                  <a:cubicBezTo>
                    <a:pt x="30" y="6"/>
                    <a:pt x="30" y="4"/>
                    <a:pt x="28" y="2"/>
                  </a:cubicBezTo>
                  <a:cubicBezTo>
                    <a:pt x="26" y="0"/>
                    <a:pt x="24" y="0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9753600" y="2300288"/>
              <a:ext cx="150813" cy="28575"/>
            </a:xfrm>
            <a:custGeom>
              <a:avLst/>
              <a:gdLst>
                <a:gd name="T0" fmla="*/ 39 w 47"/>
                <a:gd name="T1" fmla="*/ 8 h 9"/>
                <a:gd name="T2" fmla="*/ 45 w 47"/>
                <a:gd name="T3" fmla="*/ 8 h 9"/>
                <a:gd name="T4" fmla="*/ 45 w 47"/>
                <a:gd name="T5" fmla="*/ 2 h 9"/>
                <a:gd name="T6" fmla="*/ 39 w 47"/>
                <a:gd name="T7" fmla="*/ 2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8"/>
                  </a:moveTo>
                  <a:cubicBezTo>
                    <a:pt x="41" y="9"/>
                    <a:pt x="43" y="9"/>
                    <a:pt x="45" y="8"/>
                  </a:cubicBezTo>
                  <a:cubicBezTo>
                    <a:pt x="47" y="6"/>
                    <a:pt x="47" y="3"/>
                    <a:pt x="45" y="2"/>
                  </a:cubicBezTo>
                  <a:cubicBezTo>
                    <a:pt x="43" y="0"/>
                    <a:pt x="41" y="0"/>
                    <a:pt x="39" y="2"/>
                  </a:cubicBezTo>
                  <a:cubicBezTo>
                    <a:pt x="38" y="2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9753600" y="2862263"/>
              <a:ext cx="31750" cy="171450"/>
            </a:xfrm>
            <a:custGeom>
              <a:avLst/>
              <a:gdLst>
                <a:gd name="T0" fmla="*/ 4 w 10"/>
                <a:gd name="T1" fmla="*/ 45 h 53"/>
                <a:gd name="T2" fmla="*/ 3 w 10"/>
                <a:gd name="T3" fmla="*/ 46 h 53"/>
                <a:gd name="T4" fmla="*/ 3 w 10"/>
                <a:gd name="T5" fmla="*/ 52 h 53"/>
                <a:gd name="T6" fmla="*/ 9 w 10"/>
                <a:gd name="T7" fmla="*/ 52 h 53"/>
                <a:gd name="T8" fmla="*/ 9 w 10"/>
                <a:gd name="T9" fmla="*/ 46 h 53"/>
                <a:gd name="T10" fmla="*/ 7 w 10"/>
                <a:gd name="T11" fmla="*/ 45 h 53"/>
                <a:gd name="T12" fmla="*/ 7 w 10"/>
                <a:gd name="T13" fmla="*/ 7 h 53"/>
                <a:gd name="T14" fmla="*/ 0 w 10"/>
                <a:gd name="T15" fmla="*/ 0 h 53"/>
                <a:gd name="T16" fmla="*/ 0 w 10"/>
                <a:gd name="T17" fmla="*/ 4 h 53"/>
                <a:gd name="T18" fmla="*/ 4 w 10"/>
                <a:gd name="T19" fmla="*/ 9 h 53"/>
                <a:gd name="T20" fmla="*/ 4 w 10"/>
                <a:gd name="T2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3">
                  <a:moveTo>
                    <a:pt x="4" y="45"/>
                  </a:moveTo>
                  <a:cubicBezTo>
                    <a:pt x="4" y="45"/>
                    <a:pt x="3" y="45"/>
                    <a:pt x="3" y="46"/>
                  </a:cubicBezTo>
                  <a:cubicBezTo>
                    <a:pt x="1" y="47"/>
                    <a:pt x="1" y="50"/>
                    <a:pt x="3" y="52"/>
                  </a:cubicBezTo>
                  <a:cubicBezTo>
                    <a:pt x="4" y="53"/>
                    <a:pt x="7" y="53"/>
                    <a:pt x="9" y="52"/>
                  </a:cubicBezTo>
                  <a:cubicBezTo>
                    <a:pt x="10" y="50"/>
                    <a:pt x="10" y="47"/>
                    <a:pt x="9" y="46"/>
                  </a:cubicBezTo>
                  <a:cubicBezTo>
                    <a:pt x="8" y="45"/>
                    <a:pt x="8" y="45"/>
                    <a:pt x="7" y="4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147"/>
            <p:cNvSpPr>
              <a:spLocks/>
            </p:cNvSpPr>
            <p:nvPr/>
          </p:nvSpPr>
          <p:spPr bwMode="auto">
            <a:xfrm>
              <a:off x="11033125" y="2076450"/>
              <a:ext cx="28575" cy="193675"/>
            </a:xfrm>
            <a:custGeom>
              <a:avLst/>
              <a:gdLst>
                <a:gd name="T0" fmla="*/ 7 w 9"/>
                <a:gd name="T1" fmla="*/ 1 h 60"/>
                <a:gd name="T2" fmla="*/ 1 w 9"/>
                <a:gd name="T3" fmla="*/ 1 h 60"/>
                <a:gd name="T4" fmla="*/ 1 w 9"/>
                <a:gd name="T5" fmla="*/ 7 h 60"/>
                <a:gd name="T6" fmla="*/ 3 w 9"/>
                <a:gd name="T7" fmla="*/ 8 h 60"/>
                <a:gd name="T8" fmla="*/ 3 w 9"/>
                <a:gd name="T9" fmla="*/ 51 h 60"/>
                <a:gd name="T10" fmla="*/ 1 w 9"/>
                <a:gd name="T11" fmla="*/ 52 h 60"/>
                <a:gd name="T12" fmla="*/ 1 w 9"/>
                <a:gd name="T13" fmla="*/ 58 h 60"/>
                <a:gd name="T14" fmla="*/ 7 w 9"/>
                <a:gd name="T15" fmla="*/ 58 h 60"/>
                <a:gd name="T16" fmla="*/ 7 w 9"/>
                <a:gd name="T17" fmla="*/ 52 h 60"/>
                <a:gd name="T18" fmla="*/ 6 w 9"/>
                <a:gd name="T19" fmla="*/ 51 h 60"/>
                <a:gd name="T20" fmla="*/ 6 w 9"/>
                <a:gd name="T21" fmla="*/ 8 h 60"/>
                <a:gd name="T22" fmla="*/ 7 w 9"/>
                <a:gd name="T23" fmla="*/ 7 h 60"/>
                <a:gd name="T24" fmla="*/ 7 w 9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60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2" y="52"/>
                    <a:pt x="1" y="52"/>
                  </a:cubicBezTo>
                  <a:cubicBezTo>
                    <a:pt x="0" y="54"/>
                    <a:pt x="0" y="56"/>
                    <a:pt x="1" y="58"/>
                  </a:cubicBezTo>
                  <a:cubicBezTo>
                    <a:pt x="3" y="60"/>
                    <a:pt x="6" y="60"/>
                    <a:pt x="7" y="58"/>
                  </a:cubicBezTo>
                  <a:cubicBezTo>
                    <a:pt x="9" y="56"/>
                    <a:pt x="9" y="54"/>
                    <a:pt x="7" y="52"/>
                  </a:cubicBezTo>
                  <a:cubicBezTo>
                    <a:pt x="7" y="52"/>
                    <a:pt x="6" y="51"/>
                    <a:pt x="6" y="5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9" y="6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49"/>
            <p:cNvSpPr>
              <a:spLocks/>
            </p:cNvSpPr>
            <p:nvPr/>
          </p:nvSpPr>
          <p:spPr bwMode="auto">
            <a:xfrm>
              <a:off x="10163175" y="2916238"/>
              <a:ext cx="104775" cy="333375"/>
            </a:xfrm>
            <a:custGeom>
              <a:avLst/>
              <a:gdLst>
                <a:gd name="T0" fmla="*/ 25 w 33"/>
                <a:gd name="T1" fmla="*/ 101 h 103"/>
                <a:gd name="T2" fmla="*/ 31 w 33"/>
                <a:gd name="T3" fmla="*/ 101 h 103"/>
                <a:gd name="T4" fmla="*/ 31 w 33"/>
                <a:gd name="T5" fmla="*/ 95 h 103"/>
                <a:gd name="T6" fmla="*/ 27 w 33"/>
                <a:gd name="T7" fmla="*/ 95 h 103"/>
                <a:gd name="T8" fmla="*/ 10 w 33"/>
                <a:gd name="T9" fmla="*/ 78 h 103"/>
                <a:gd name="T10" fmla="*/ 29 w 33"/>
                <a:gd name="T11" fmla="*/ 59 h 103"/>
                <a:gd name="T12" fmla="*/ 6 w 33"/>
                <a:gd name="T13" fmla="*/ 36 h 103"/>
                <a:gd name="T14" fmla="*/ 6 w 33"/>
                <a:gd name="T15" fmla="*/ 9 h 103"/>
                <a:gd name="T16" fmla="*/ 8 w 33"/>
                <a:gd name="T17" fmla="*/ 8 h 103"/>
                <a:gd name="T18" fmla="*/ 8 w 33"/>
                <a:gd name="T19" fmla="*/ 2 h 103"/>
                <a:gd name="T20" fmla="*/ 2 w 33"/>
                <a:gd name="T21" fmla="*/ 2 h 103"/>
                <a:gd name="T22" fmla="*/ 2 w 33"/>
                <a:gd name="T23" fmla="*/ 8 h 103"/>
                <a:gd name="T24" fmla="*/ 4 w 33"/>
                <a:gd name="T25" fmla="*/ 9 h 103"/>
                <a:gd name="T26" fmla="*/ 4 w 33"/>
                <a:gd name="T27" fmla="*/ 37 h 103"/>
                <a:gd name="T28" fmla="*/ 25 w 33"/>
                <a:gd name="T29" fmla="*/ 59 h 103"/>
                <a:gd name="T30" fmla="*/ 6 w 33"/>
                <a:gd name="T31" fmla="*/ 78 h 103"/>
                <a:gd name="T32" fmla="*/ 25 w 33"/>
                <a:gd name="T33" fmla="*/ 97 h 103"/>
                <a:gd name="T34" fmla="*/ 25 w 33"/>
                <a:gd name="T35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03">
                  <a:moveTo>
                    <a:pt x="25" y="101"/>
                  </a:moveTo>
                  <a:cubicBezTo>
                    <a:pt x="27" y="103"/>
                    <a:pt x="30" y="103"/>
                    <a:pt x="31" y="101"/>
                  </a:cubicBezTo>
                  <a:cubicBezTo>
                    <a:pt x="33" y="100"/>
                    <a:pt x="33" y="97"/>
                    <a:pt x="31" y="95"/>
                  </a:cubicBezTo>
                  <a:cubicBezTo>
                    <a:pt x="30" y="94"/>
                    <a:pt x="28" y="94"/>
                    <a:pt x="27" y="95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4" y="100"/>
                    <a:pt x="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Freeform 150"/>
            <p:cNvSpPr>
              <a:spLocks/>
            </p:cNvSpPr>
            <p:nvPr/>
          </p:nvSpPr>
          <p:spPr bwMode="auto">
            <a:xfrm>
              <a:off x="10479088" y="2974975"/>
              <a:ext cx="33338" cy="187325"/>
            </a:xfrm>
            <a:custGeom>
              <a:avLst/>
              <a:gdLst>
                <a:gd name="T0" fmla="*/ 8 w 10"/>
                <a:gd name="T1" fmla="*/ 2 h 58"/>
                <a:gd name="T2" fmla="*/ 2 w 10"/>
                <a:gd name="T3" fmla="*/ 2 h 58"/>
                <a:gd name="T4" fmla="*/ 2 w 10"/>
                <a:gd name="T5" fmla="*/ 8 h 58"/>
                <a:gd name="T6" fmla="*/ 4 w 10"/>
                <a:gd name="T7" fmla="*/ 9 h 58"/>
                <a:gd name="T8" fmla="*/ 4 w 10"/>
                <a:gd name="T9" fmla="*/ 49 h 58"/>
                <a:gd name="T10" fmla="*/ 2 w 10"/>
                <a:gd name="T11" fmla="*/ 50 h 58"/>
                <a:gd name="T12" fmla="*/ 2 w 10"/>
                <a:gd name="T13" fmla="*/ 56 h 58"/>
                <a:gd name="T14" fmla="*/ 8 w 10"/>
                <a:gd name="T15" fmla="*/ 56 h 58"/>
                <a:gd name="T16" fmla="*/ 8 w 10"/>
                <a:gd name="T17" fmla="*/ 50 h 58"/>
                <a:gd name="T18" fmla="*/ 6 w 10"/>
                <a:gd name="T19" fmla="*/ 49 h 58"/>
                <a:gd name="T20" fmla="*/ 6 w 10"/>
                <a:gd name="T21" fmla="*/ 9 h 58"/>
                <a:gd name="T22" fmla="*/ 8 w 10"/>
                <a:gd name="T23" fmla="*/ 8 h 58"/>
                <a:gd name="T24" fmla="*/ 8 w 10"/>
                <a:gd name="T2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8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2" y="49"/>
                    <a:pt x="2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4" y="58"/>
                    <a:pt x="6" y="58"/>
                    <a:pt x="8" y="56"/>
                  </a:cubicBezTo>
                  <a:cubicBezTo>
                    <a:pt x="10" y="54"/>
                    <a:pt x="10" y="52"/>
                    <a:pt x="8" y="50"/>
                  </a:cubicBezTo>
                  <a:cubicBezTo>
                    <a:pt x="8" y="49"/>
                    <a:pt x="7" y="49"/>
                    <a:pt x="6" y="4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Freeform 151"/>
            <p:cNvSpPr>
              <a:spLocks/>
            </p:cNvSpPr>
            <p:nvPr/>
          </p:nvSpPr>
          <p:spPr bwMode="auto">
            <a:xfrm>
              <a:off x="9753600" y="3665538"/>
              <a:ext cx="25400" cy="65088"/>
            </a:xfrm>
            <a:custGeom>
              <a:avLst/>
              <a:gdLst>
                <a:gd name="T0" fmla="*/ 1 w 8"/>
                <a:gd name="T1" fmla="*/ 15 h 20"/>
                <a:gd name="T2" fmla="*/ 8 w 8"/>
                <a:gd name="T3" fmla="*/ 8 h 20"/>
                <a:gd name="T4" fmla="*/ 0 w 8"/>
                <a:gd name="T5" fmla="*/ 0 h 20"/>
                <a:gd name="T6" fmla="*/ 0 w 8"/>
                <a:gd name="T7" fmla="*/ 4 h 20"/>
                <a:gd name="T8" fmla="*/ 4 w 8"/>
                <a:gd name="T9" fmla="*/ 8 h 20"/>
                <a:gd name="T10" fmla="*/ 0 w 8"/>
                <a:gd name="T11" fmla="*/ 12 h 20"/>
                <a:gd name="T12" fmla="*/ 0 w 8"/>
                <a:gd name="T13" fmla="*/ 20 h 20"/>
                <a:gd name="T14" fmla="*/ 1 w 8"/>
                <a:gd name="T15" fmla="*/ 20 h 20"/>
                <a:gd name="T16" fmla="*/ 1 w 8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0">
                  <a:moveTo>
                    <a:pt x="1" y="1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2" y="18"/>
                    <a:pt x="2" y="16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Freeform 152"/>
            <p:cNvSpPr>
              <a:spLocks/>
            </p:cNvSpPr>
            <p:nvPr/>
          </p:nvSpPr>
          <p:spPr bwMode="auto">
            <a:xfrm>
              <a:off x="9753600" y="3614738"/>
              <a:ext cx="76200" cy="168275"/>
            </a:xfrm>
            <a:custGeom>
              <a:avLst/>
              <a:gdLst>
                <a:gd name="T0" fmla="*/ 1 w 24"/>
                <a:gd name="T1" fmla="*/ 47 h 52"/>
                <a:gd name="T2" fmla="*/ 24 w 24"/>
                <a:gd name="T3" fmla="*/ 24 h 52"/>
                <a:gd name="T4" fmla="*/ 0 w 24"/>
                <a:gd name="T5" fmla="*/ 0 h 52"/>
                <a:gd name="T6" fmla="*/ 0 w 24"/>
                <a:gd name="T7" fmla="*/ 4 h 52"/>
                <a:gd name="T8" fmla="*/ 20 w 24"/>
                <a:gd name="T9" fmla="*/ 24 h 52"/>
                <a:gd name="T10" fmla="*/ 0 w 24"/>
                <a:gd name="T11" fmla="*/ 44 h 52"/>
                <a:gd name="T12" fmla="*/ 0 w 24"/>
                <a:gd name="T13" fmla="*/ 52 h 52"/>
                <a:gd name="T14" fmla="*/ 1 w 24"/>
                <a:gd name="T15" fmla="*/ 52 h 52"/>
                <a:gd name="T16" fmla="*/ 1 w 2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" y="47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0"/>
                    <a:pt x="2" y="48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Freeform 156"/>
            <p:cNvSpPr>
              <a:spLocks/>
            </p:cNvSpPr>
            <p:nvPr/>
          </p:nvSpPr>
          <p:spPr bwMode="auto">
            <a:xfrm>
              <a:off x="9753600" y="1804988"/>
              <a:ext cx="2076450" cy="2306638"/>
            </a:xfrm>
            <a:custGeom>
              <a:avLst/>
              <a:gdLst>
                <a:gd name="T0" fmla="*/ 782 w 1308"/>
                <a:gd name="T1" fmla="*/ 586 h 1453"/>
                <a:gd name="T2" fmla="*/ 199 w 1308"/>
                <a:gd name="T3" fmla="*/ 0 h 1453"/>
                <a:gd name="T4" fmla="*/ 0 w 1308"/>
                <a:gd name="T5" fmla="*/ 0 h 1453"/>
                <a:gd name="T6" fmla="*/ 0 w 1308"/>
                <a:gd name="T7" fmla="*/ 7 h 1453"/>
                <a:gd name="T8" fmla="*/ 197 w 1308"/>
                <a:gd name="T9" fmla="*/ 7 h 1453"/>
                <a:gd name="T10" fmla="*/ 778 w 1308"/>
                <a:gd name="T11" fmla="*/ 590 h 1453"/>
                <a:gd name="T12" fmla="*/ 1300 w 1308"/>
                <a:gd name="T13" fmla="*/ 1119 h 1453"/>
                <a:gd name="T14" fmla="*/ 967 w 1308"/>
                <a:gd name="T15" fmla="*/ 1453 h 1453"/>
                <a:gd name="T16" fmla="*/ 976 w 1308"/>
                <a:gd name="T17" fmla="*/ 1453 h 1453"/>
                <a:gd name="T18" fmla="*/ 1308 w 1308"/>
                <a:gd name="T19" fmla="*/ 1119 h 1453"/>
                <a:gd name="T20" fmla="*/ 782 w 1308"/>
                <a:gd name="T21" fmla="*/ 58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8" h="1453">
                  <a:moveTo>
                    <a:pt x="782" y="586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7" y="7"/>
                  </a:lnTo>
                  <a:lnTo>
                    <a:pt x="778" y="590"/>
                  </a:lnTo>
                  <a:lnTo>
                    <a:pt x="1300" y="1119"/>
                  </a:lnTo>
                  <a:lnTo>
                    <a:pt x="967" y="1453"/>
                  </a:lnTo>
                  <a:lnTo>
                    <a:pt x="976" y="1453"/>
                  </a:lnTo>
                  <a:lnTo>
                    <a:pt x="1308" y="1119"/>
                  </a:lnTo>
                  <a:lnTo>
                    <a:pt x="782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Freeform 157"/>
            <p:cNvSpPr>
              <a:spLocks/>
            </p:cNvSpPr>
            <p:nvPr/>
          </p:nvSpPr>
          <p:spPr bwMode="auto">
            <a:xfrm>
              <a:off x="9753600" y="1841500"/>
              <a:ext cx="2025650" cy="2241550"/>
            </a:xfrm>
            <a:custGeom>
              <a:avLst/>
              <a:gdLst>
                <a:gd name="T0" fmla="*/ 483 w 633"/>
                <a:gd name="T1" fmla="*/ 692 h 694"/>
                <a:gd name="T2" fmla="*/ 484 w 633"/>
                <a:gd name="T3" fmla="*/ 687 h 694"/>
                <a:gd name="T4" fmla="*/ 633 w 633"/>
                <a:gd name="T5" fmla="*/ 539 h 694"/>
                <a:gd name="T6" fmla="*/ 380 w 633"/>
                <a:gd name="T7" fmla="*/ 285 h 694"/>
                <a:gd name="T8" fmla="*/ 95 w 633"/>
                <a:gd name="T9" fmla="*/ 0 h 694"/>
                <a:gd name="T10" fmla="*/ 0 w 633"/>
                <a:gd name="T11" fmla="*/ 0 h 694"/>
                <a:gd name="T12" fmla="*/ 0 w 633"/>
                <a:gd name="T13" fmla="*/ 3 h 694"/>
                <a:gd name="T14" fmla="*/ 93 w 633"/>
                <a:gd name="T15" fmla="*/ 3 h 694"/>
                <a:gd name="T16" fmla="*/ 378 w 633"/>
                <a:gd name="T17" fmla="*/ 287 h 694"/>
                <a:gd name="T18" fmla="*/ 629 w 633"/>
                <a:gd name="T19" fmla="*/ 539 h 694"/>
                <a:gd name="T20" fmla="*/ 482 w 633"/>
                <a:gd name="T21" fmla="*/ 685 h 694"/>
                <a:gd name="T22" fmla="*/ 477 w 633"/>
                <a:gd name="T23" fmla="*/ 686 h 694"/>
                <a:gd name="T24" fmla="*/ 477 w 633"/>
                <a:gd name="T25" fmla="*/ 692 h 694"/>
                <a:gd name="T26" fmla="*/ 483 w 633"/>
                <a:gd name="T27" fmla="*/ 69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3" h="694">
                  <a:moveTo>
                    <a:pt x="483" y="692"/>
                  </a:moveTo>
                  <a:cubicBezTo>
                    <a:pt x="485" y="691"/>
                    <a:pt x="485" y="689"/>
                    <a:pt x="484" y="687"/>
                  </a:cubicBezTo>
                  <a:cubicBezTo>
                    <a:pt x="633" y="539"/>
                    <a:pt x="633" y="539"/>
                    <a:pt x="633" y="539"/>
                  </a:cubicBezTo>
                  <a:cubicBezTo>
                    <a:pt x="380" y="285"/>
                    <a:pt x="380" y="285"/>
                    <a:pt x="380" y="28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78" y="287"/>
                    <a:pt x="378" y="287"/>
                    <a:pt x="378" y="287"/>
                  </a:cubicBezTo>
                  <a:cubicBezTo>
                    <a:pt x="629" y="539"/>
                    <a:pt x="629" y="539"/>
                    <a:pt x="629" y="539"/>
                  </a:cubicBezTo>
                  <a:cubicBezTo>
                    <a:pt x="482" y="685"/>
                    <a:pt x="482" y="685"/>
                    <a:pt x="482" y="685"/>
                  </a:cubicBezTo>
                  <a:cubicBezTo>
                    <a:pt x="481" y="684"/>
                    <a:pt x="479" y="685"/>
                    <a:pt x="477" y="686"/>
                  </a:cubicBezTo>
                  <a:cubicBezTo>
                    <a:pt x="476" y="688"/>
                    <a:pt x="476" y="690"/>
                    <a:pt x="477" y="692"/>
                  </a:cubicBezTo>
                  <a:cubicBezTo>
                    <a:pt x="479" y="694"/>
                    <a:pt x="482" y="694"/>
                    <a:pt x="483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Freeform 158"/>
            <p:cNvSpPr>
              <a:spLocks/>
            </p:cNvSpPr>
            <p:nvPr/>
          </p:nvSpPr>
          <p:spPr bwMode="auto">
            <a:xfrm>
              <a:off x="9753600" y="1879600"/>
              <a:ext cx="1974850" cy="2232025"/>
            </a:xfrm>
            <a:custGeom>
              <a:avLst/>
              <a:gdLst>
                <a:gd name="T0" fmla="*/ 617 w 617"/>
                <a:gd name="T1" fmla="*/ 527 h 691"/>
                <a:gd name="T2" fmla="*/ 372 w 617"/>
                <a:gd name="T3" fmla="*/ 281 h 691"/>
                <a:gd name="T4" fmla="*/ 90 w 617"/>
                <a:gd name="T5" fmla="*/ 0 h 691"/>
                <a:gd name="T6" fmla="*/ 0 w 617"/>
                <a:gd name="T7" fmla="*/ 0 h 691"/>
                <a:gd name="T8" fmla="*/ 0 w 617"/>
                <a:gd name="T9" fmla="*/ 2 h 691"/>
                <a:gd name="T10" fmla="*/ 89 w 617"/>
                <a:gd name="T11" fmla="*/ 2 h 691"/>
                <a:gd name="T12" fmla="*/ 370 w 617"/>
                <a:gd name="T13" fmla="*/ 283 h 691"/>
                <a:gd name="T14" fmla="*/ 613 w 617"/>
                <a:gd name="T15" fmla="*/ 527 h 691"/>
                <a:gd name="T16" fmla="*/ 454 w 617"/>
                <a:gd name="T17" fmla="*/ 685 h 691"/>
                <a:gd name="T18" fmla="*/ 449 w 617"/>
                <a:gd name="T19" fmla="*/ 686 h 691"/>
                <a:gd name="T20" fmla="*/ 449 w 617"/>
                <a:gd name="T21" fmla="*/ 691 h 691"/>
                <a:gd name="T22" fmla="*/ 456 w 617"/>
                <a:gd name="T23" fmla="*/ 691 h 691"/>
                <a:gd name="T24" fmla="*/ 456 w 617"/>
                <a:gd name="T25" fmla="*/ 687 h 691"/>
                <a:gd name="T26" fmla="*/ 617 w 617"/>
                <a:gd name="T27" fmla="*/ 52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7" h="691">
                  <a:moveTo>
                    <a:pt x="617" y="527"/>
                  </a:moveTo>
                  <a:cubicBezTo>
                    <a:pt x="372" y="281"/>
                    <a:pt x="372" y="281"/>
                    <a:pt x="372" y="28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613" y="527"/>
                    <a:pt x="613" y="527"/>
                    <a:pt x="613" y="527"/>
                  </a:cubicBezTo>
                  <a:cubicBezTo>
                    <a:pt x="454" y="685"/>
                    <a:pt x="454" y="685"/>
                    <a:pt x="454" y="685"/>
                  </a:cubicBezTo>
                  <a:cubicBezTo>
                    <a:pt x="453" y="684"/>
                    <a:pt x="451" y="685"/>
                    <a:pt x="449" y="686"/>
                  </a:cubicBezTo>
                  <a:cubicBezTo>
                    <a:pt x="448" y="687"/>
                    <a:pt x="448" y="690"/>
                    <a:pt x="449" y="691"/>
                  </a:cubicBezTo>
                  <a:cubicBezTo>
                    <a:pt x="456" y="691"/>
                    <a:pt x="456" y="691"/>
                    <a:pt x="456" y="691"/>
                  </a:cubicBezTo>
                  <a:cubicBezTo>
                    <a:pt x="457" y="690"/>
                    <a:pt x="457" y="689"/>
                    <a:pt x="456" y="687"/>
                  </a:cubicBezTo>
                  <a:lnTo>
                    <a:pt x="617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Freeform 159"/>
            <p:cNvSpPr>
              <a:spLocks/>
            </p:cNvSpPr>
            <p:nvPr/>
          </p:nvSpPr>
          <p:spPr bwMode="auto">
            <a:xfrm>
              <a:off x="9753600" y="1916113"/>
              <a:ext cx="1922463" cy="2114550"/>
            </a:xfrm>
            <a:custGeom>
              <a:avLst/>
              <a:gdLst>
                <a:gd name="T0" fmla="*/ 362 w 601"/>
                <a:gd name="T1" fmla="*/ 280 h 655"/>
                <a:gd name="T2" fmla="*/ 597 w 601"/>
                <a:gd name="T3" fmla="*/ 516 h 655"/>
                <a:gd name="T4" fmla="*/ 466 w 601"/>
                <a:gd name="T5" fmla="*/ 646 h 655"/>
                <a:gd name="T6" fmla="*/ 461 w 601"/>
                <a:gd name="T7" fmla="*/ 647 h 655"/>
                <a:gd name="T8" fmla="*/ 461 w 601"/>
                <a:gd name="T9" fmla="*/ 653 h 655"/>
                <a:gd name="T10" fmla="*/ 467 w 601"/>
                <a:gd name="T11" fmla="*/ 653 h 655"/>
                <a:gd name="T12" fmla="*/ 468 w 601"/>
                <a:gd name="T13" fmla="*/ 648 h 655"/>
                <a:gd name="T14" fmla="*/ 601 w 601"/>
                <a:gd name="T15" fmla="*/ 516 h 655"/>
                <a:gd name="T16" fmla="*/ 364 w 601"/>
                <a:gd name="T17" fmla="*/ 278 h 655"/>
                <a:gd name="T18" fmla="*/ 85 w 601"/>
                <a:gd name="T19" fmla="*/ 0 h 655"/>
                <a:gd name="T20" fmla="*/ 0 w 601"/>
                <a:gd name="T21" fmla="*/ 0 h 655"/>
                <a:gd name="T22" fmla="*/ 0 w 601"/>
                <a:gd name="T23" fmla="*/ 3 h 655"/>
                <a:gd name="T24" fmla="*/ 84 w 601"/>
                <a:gd name="T25" fmla="*/ 3 h 655"/>
                <a:gd name="T26" fmla="*/ 362 w 601"/>
                <a:gd name="T27" fmla="*/ 28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655">
                  <a:moveTo>
                    <a:pt x="362" y="280"/>
                  </a:moveTo>
                  <a:cubicBezTo>
                    <a:pt x="597" y="516"/>
                    <a:pt x="597" y="516"/>
                    <a:pt x="597" y="516"/>
                  </a:cubicBezTo>
                  <a:cubicBezTo>
                    <a:pt x="466" y="646"/>
                    <a:pt x="466" y="646"/>
                    <a:pt x="466" y="646"/>
                  </a:cubicBezTo>
                  <a:cubicBezTo>
                    <a:pt x="465" y="645"/>
                    <a:pt x="463" y="646"/>
                    <a:pt x="461" y="647"/>
                  </a:cubicBezTo>
                  <a:cubicBezTo>
                    <a:pt x="460" y="649"/>
                    <a:pt x="460" y="651"/>
                    <a:pt x="461" y="653"/>
                  </a:cubicBezTo>
                  <a:cubicBezTo>
                    <a:pt x="463" y="655"/>
                    <a:pt x="466" y="655"/>
                    <a:pt x="467" y="653"/>
                  </a:cubicBezTo>
                  <a:cubicBezTo>
                    <a:pt x="469" y="652"/>
                    <a:pt x="469" y="650"/>
                    <a:pt x="468" y="648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364" y="278"/>
                    <a:pt x="364" y="278"/>
                    <a:pt x="364" y="27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36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Freeform 160"/>
            <p:cNvSpPr>
              <a:spLocks/>
            </p:cNvSpPr>
            <p:nvPr/>
          </p:nvSpPr>
          <p:spPr bwMode="auto">
            <a:xfrm>
              <a:off x="9753600" y="1951038"/>
              <a:ext cx="1871663" cy="2119313"/>
            </a:xfrm>
            <a:custGeom>
              <a:avLst/>
              <a:gdLst>
                <a:gd name="T0" fmla="*/ 585 w 585"/>
                <a:gd name="T1" fmla="*/ 505 h 656"/>
                <a:gd name="T2" fmla="*/ 356 w 585"/>
                <a:gd name="T3" fmla="*/ 275 h 656"/>
                <a:gd name="T4" fmla="*/ 81 w 585"/>
                <a:gd name="T5" fmla="*/ 0 h 656"/>
                <a:gd name="T6" fmla="*/ 0 w 585"/>
                <a:gd name="T7" fmla="*/ 0 h 656"/>
                <a:gd name="T8" fmla="*/ 0 w 585"/>
                <a:gd name="T9" fmla="*/ 3 h 656"/>
                <a:gd name="T10" fmla="*/ 79 w 585"/>
                <a:gd name="T11" fmla="*/ 3 h 656"/>
                <a:gd name="T12" fmla="*/ 354 w 585"/>
                <a:gd name="T13" fmla="*/ 277 h 656"/>
                <a:gd name="T14" fmla="*/ 581 w 585"/>
                <a:gd name="T15" fmla="*/ 505 h 656"/>
                <a:gd name="T16" fmla="*/ 438 w 585"/>
                <a:gd name="T17" fmla="*/ 647 h 656"/>
                <a:gd name="T18" fmla="*/ 433 w 585"/>
                <a:gd name="T19" fmla="*/ 648 h 656"/>
                <a:gd name="T20" fmla="*/ 433 w 585"/>
                <a:gd name="T21" fmla="*/ 654 h 656"/>
                <a:gd name="T22" fmla="*/ 439 w 585"/>
                <a:gd name="T23" fmla="*/ 654 h 656"/>
                <a:gd name="T24" fmla="*/ 440 w 585"/>
                <a:gd name="T25" fmla="*/ 649 h 656"/>
                <a:gd name="T26" fmla="*/ 585 w 585"/>
                <a:gd name="T27" fmla="*/ 50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56">
                  <a:moveTo>
                    <a:pt x="585" y="505"/>
                  </a:moveTo>
                  <a:cubicBezTo>
                    <a:pt x="356" y="275"/>
                    <a:pt x="356" y="275"/>
                    <a:pt x="356" y="27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354" y="277"/>
                    <a:pt x="354" y="277"/>
                    <a:pt x="354" y="277"/>
                  </a:cubicBezTo>
                  <a:cubicBezTo>
                    <a:pt x="581" y="505"/>
                    <a:pt x="581" y="505"/>
                    <a:pt x="581" y="505"/>
                  </a:cubicBezTo>
                  <a:cubicBezTo>
                    <a:pt x="438" y="647"/>
                    <a:pt x="438" y="647"/>
                    <a:pt x="438" y="647"/>
                  </a:cubicBezTo>
                  <a:cubicBezTo>
                    <a:pt x="437" y="646"/>
                    <a:pt x="435" y="647"/>
                    <a:pt x="433" y="648"/>
                  </a:cubicBezTo>
                  <a:cubicBezTo>
                    <a:pt x="432" y="650"/>
                    <a:pt x="432" y="652"/>
                    <a:pt x="433" y="654"/>
                  </a:cubicBezTo>
                  <a:cubicBezTo>
                    <a:pt x="435" y="656"/>
                    <a:pt x="438" y="656"/>
                    <a:pt x="439" y="654"/>
                  </a:cubicBezTo>
                  <a:cubicBezTo>
                    <a:pt x="441" y="653"/>
                    <a:pt x="441" y="651"/>
                    <a:pt x="440" y="649"/>
                  </a:cubicBezTo>
                  <a:lnTo>
                    <a:pt x="585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Freeform 161"/>
            <p:cNvSpPr>
              <a:spLocks/>
            </p:cNvSpPr>
            <p:nvPr/>
          </p:nvSpPr>
          <p:spPr bwMode="auto">
            <a:xfrm>
              <a:off x="10655300" y="820738"/>
              <a:ext cx="1489075" cy="2257425"/>
            </a:xfrm>
            <a:custGeom>
              <a:avLst/>
              <a:gdLst>
                <a:gd name="T0" fmla="*/ 463 w 465"/>
                <a:gd name="T1" fmla="*/ 594 h 699"/>
                <a:gd name="T2" fmla="*/ 463 w 465"/>
                <a:gd name="T3" fmla="*/ 588 h 699"/>
                <a:gd name="T4" fmla="*/ 457 w 465"/>
                <a:gd name="T5" fmla="*/ 588 h 699"/>
                <a:gd name="T6" fmla="*/ 456 w 465"/>
                <a:gd name="T7" fmla="*/ 593 h 699"/>
                <a:gd name="T8" fmla="*/ 353 w 465"/>
                <a:gd name="T9" fmla="*/ 697 h 699"/>
                <a:gd name="T10" fmla="*/ 287 w 465"/>
                <a:gd name="T11" fmla="*/ 697 h 699"/>
                <a:gd name="T12" fmla="*/ 145 w 465"/>
                <a:gd name="T13" fmla="*/ 554 h 699"/>
                <a:gd name="T14" fmla="*/ 2 w 465"/>
                <a:gd name="T15" fmla="*/ 412 h 699"/>
                <a:gd name="T16" fmla="*/ 2 w 465"/>
                <a:gd name="T17" fmla="*/ 346 h 699"/>
                <a:gd name="T18" fmla="*/ 163 w 465"/>
                <a:gd name="T19" fmla="*/ 186 h 699"/>
                <a:gd name="T20" fmla="*/ 163 w 465"/>
                <a:gd name="T21" fmla="*/ 146 h 699"/>
                <a:gd name="T22" fmla="*/ 22 w 465"/>
                <a:gd name="T23" fmla="*/ 6 h 699"/>
                <a:gd name="T24" fmla="*/ 22 w 465"/>
                <a:gd name="T25" fmla="*/ 1 h 699"/>
                <a:gd name="T26" fmla="*/ 16 w 465"/>
                <a:gd name="T27" fmla="*/ 1 h 699"/>
                <a:gd name="T28" fmla="*/ 16 w 465"/>
                <a:gd name="T29" fmla="*/ 7 h 699"/>
                <a:gd name="T30" fmla="*/ 20 w 465"/>
                <a:gd name="T31" fmla="*/ 8 h 699"/>
                <a:gd name="T32" fmla="*/ 160 w 465"/>
                <a:gd name="T33" fmla="*/ 148 h 699"/>
                <a:gd name="T34" fmla="*/ 160 w 465"/>
                <a:gd name="T35" fmla="*/ 185 h 699"/>
                <a:gd name="T36" fmla="*/ 0 w 465"/>
                <a:gd name="T37" fmla="*/ 345 h 699"/>
                <a:gd name="T38" fmla="*/ 0 w 465"/>
                <a:gd name="T39" fmla="*/ 413 h 699"/>
                <a:gd name="T40" fmla="*/ 143 w 465"/>
                <a:gd name="T41" fmla="*/ 556 h 699"/>
                <a:gd name="T42" fmla="*/ 286 w 465"/>
                <a:gd name="T43" fmla="*/ 699 h 699"/>
                <a:gd name="T44" fmla="*/ 354 w 465"/>
                <a:gd name="T45" fmla="*/ 699 h 699"/>
                <a:gd name="T46" fmla="*/ 458 w 465"/>
                <a:gd name="T47" fmla="*/ 595 h 699"/>
                <a:gd name="T48" fmla="*/ 463 w 465"/>
                <a:gd name="T49" fmla="*/ 59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5" h="699">
                  <a:moveTo>
                    <a:pt x="463" y="594"/>
                  </a:moveTo>
                  <a:cubicBezTo>
                    <a:pt x="465" y="593"/>
                    <a:pt x="465" y="590"/>
                    <a:pt x="463" y="588"/>
                  </a:cubicBezTo>
                  <a:cubicBezTo>
                    <a:pt x="461" y="587"/>
                    <a:pt x="459" y="587"/>
                    <a:pt x="457" y="588"/>
                  </a:cubicBezTo>
                  <a:cubicBezTo>
                    <a:pt x="456" y="590"/>
                    <a:pt x="456" y="591"/>
                    <a:pt x="456" y="593"/>
                  </a:cubicBezTo>
                  <a:cubicBezTo>
                    <a:pt x="353" y="697"/>
                    <a:pt x="353" y="697"/>
                    <a:pt x="353" y="697"/>
                  </a:cubicBezTo>
                  <a:cubicBezTo>
                    <a:pt x="287" y="697"/>
                    <a:pt x="287" y="697"/>
                    <a:pt x="287" y="697"/>
                  </a:cubicBezTo>
                  <a:cubicBezTo>
                    <a:pt x="145" y="554"/>
                    <a:pt x="145" y="554"/>
                    <a:pt x="145" y="554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3"/>
                    <a:pt x="22" y="1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3"/>
                    <a:pt x="14" y="6"/>
                    <a:pt x="16" y="7"/>
                  </a:cubicBezTo>
                  <a:cubicBezTo>
                    <a:pt x="17" y="9"/>
                    <a:pt x="19" y="9"/>
                    <a:pt x="20" y="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43" y="556"/>
                    <a:pt x="143" y="556"/>
                    <a:pt x="143" y="556"/>
                  </a:cubicBezTo>
                  <a:cubicBezTo>
                    <a:pt x="286" y="699"/>
                    <a:pt x="286" y="699"/>
                    <a:pt x="286" y="699"/>
                  </a:cubicBezTo>
                  <a:cubicBezTo>
                    <a:pt x="354" y="699"/>
                    <a:pt x="354" y="699"/>
                    <a:pt x="354" y="699"/>
                  </a:cubicBezTo>
                  <a:cubicBezTo>
                    <a:pt x="458" y="595"/>
                    <a:pt x="458" y="595"/>
                    <a:pt x="458" y="595"/>
                  </a:cubicBezTo>
                  <a:cubicBezTo>
                    <a:pt x="460" y="596"/>
                    <a:pt x="462" y="596"/>
                    <a:pt x="463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Freeform 162"/>
            <p:cNvSpPr>
              <a:spLocks/>
            </p:cNvSpPr>
            <p:nvPr/>
          </p:nvSpPr>
          <p:spPr bwMode="auto">
            <a:xfrm>
              <a:off x="9891713" y="2722563"/>
              <a:ext cx="1119188" cy="1130300"/>
            </a:xfrm>
            <a:custGeom>
              <a:avLst/>
              <a:gdLst>
                <a:gd name="T0" fmla="*/ 58 w 350"/>
                <a:gd name="T1" fmla="*/ 8 h 350"/>
                <a:gd name="T2" fmla="*/ 58 w 350"/>
                <a:gd name="T3" fmla="*/ 2 h 350"/>
                <a:gd name="T4" fmla="*/ 52 w 350"/>
                <a:gd name="T5" fmla="*/ 2 h 350"/>
                <a:gd name="T6" fmla="*/ 51 w 350"/>
                <a:gd name="T7" fmla="*/ 6 h 350"/>
                <a:gd name="T8" fmla="*/ 0 w 350"/>
                <a:gd name="T9" fmla="*/ 58 h 350"/>
                <a:gd name="T10" fmla="*/ 0 w 350"/>
                <a:gd name="T11" fmla="*/ 133 h 350"/>
                <a:gd name="T12" fmla="*/ 108 w 350"/>
                <a:gd name="T13" fmla="*/ 241 h 350"/>
                <a:gd name="T14" fmla="*/ 217 w 350"/>
                <a:gd name="T15" fmla="*/ 350 h 350"/>
                <a:gd name="T16" fmla="*/ 292 w 350"/>
                <a:gd name="T17" fmla="*/ 350 h 350"/>
                <a:gd name="T18" fmla="*/ 344 w 350"/>
                <a:gd name="T19" fmla="*/ 299 h 350"/>
                <a:gd name="T20" fmla="*/ 348 w 350"/>
                <a:gd name="T21" fmla="*/ 298 h 350"/>
                <a:gd name="T22" fmla="*/ 348 w 350"/>
                <a:gd name="T23" fmla="*/ 292 h 350"/>
                <a:gd name="T24" fmla="*/ 342 w 350"/>
                <a:gd name="T25" fmla="*/ 292 h 350"/>
                <a:gd name="T26" fmla="*/ 342 w 350"/>
                <a:gd name="T27" fmla="*/ 297 h 350"/>
                <a:gd name="T28" fmla="*/ 291 w 350"/>
                <a:gd name="T29" fmla="*/ 347 h 350"/>
                <a:gd name="T30" fmla="*/ 218 w 350"/>
                <a:gd name="T31" fmla="*/ 347 h 350"/>
                <a:gd name="T32" fmla="*/ 110 w 350"/>
                <a:gd name="T33" fmla="*/ 239 h 350"/>
                <a:gd name="T34" fmla="*/ 3 w 350"/>
                <a:gd name="T35" fmla="*/ 132 h 350"/>
                <a:gd name="T36" fmla="*/ 3 w 350"/>
                <a:gd name="T37" fmla="*/ 59 h 350"/>
                <a:gd name="T38" fmla="*/ 53 w 350"/>
                <a:gd name="T39" fmla="*/ 9 h 350"/>
                <a:gd name="T40" fmla="*/ 58 w 350"/>
                <a:gd name="T41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50">
                  <a:moveTo>
                    <a:pt x="58" y="8"/>
                  </a:moveTo>
                  <a:cubicBezTo>
                    <a:pt x="60" y="6"/>
                    <a:pt x="60" y="3"/>
                    <a:pt x="58" y="2"/>
                  </a:cubicBezTo>
                  <a:cubicBezTo>
                    <a:pt x="57" y="0"/>
                    <a:pt x="54" y="0"/>
                    <a:pt x="52" y="2"/>
                  </a:cubicBezTo>
                  <a:cubicBezTo>
                    <a:pt x="51" y="3"/>
                    <a:pt x="51" y="5"/>
                    <a:pt x="51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217" y="350"/>
                    <a:pt x="217" y="350"/>
                    <a:pt x="217" y="350"/>
                  </a:cubicBezTo>
                  <a:cubicBezTo>
                    <a:pt x="292" y="350"/>
                    <a:pt x="292" y="350"/>
                    <a:pt x="292" y="350"/>
                  </a:cubicBezTo>
                  <a:cubicBezTo>
                    <a:pt x="344" y="299"/>
                    <a:pt x="344" y="299"/>
                    <a:pt x="344" y="299"/>
                  </a:cubicBezTo>
                  <a:cubicBezTo>
                    <a:pt x="345" y="299"/>
                    <a:pt x="347" y="299"/>
                    <a:pt x="348" y="298"/>
                  </a:cubicBezTo>
                  <a:cubicBezTo>
                    <a:pt x="350" y="296"/>
                    <a:pt x="350" y="293"/>
                    <a:pt x="348" y="292"/>
                  </a:cubicBezTo>
                  <a:cubicBezTo>
                    <a:pt x="347" y="290"/>
                    <a:pt x="344" y="290"/>
                    <a:pt x="342" y="292"/>
                  </a:cubicBezTo>
                  <a:cubicBezTo>
                    <a:pt x="341" y="293"/>
                    <a:pt x="341" y="295"/>
                    <a:pt x="342" y="297"/>
                  </a:cubicBezTo>
                  <a:cubicBezTo>
                    <a:pt x="291" y="347"/>
                    <a:pt x="291" y="347"/>
                    <a:pt x="291" y="347"/>
                  </a:cubicBezTo>
                  <a:cubicBezTo>
                    <a:pt x="218" y="347"/>
                    <a:pt x="218" y="347"/>
                    <a:pt x="218" y="347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9"/>
                    <a:pt x="57" y="9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63"/>
            <p:cNvSpPr>
              <a:spLocks/>
            </p:cNvSpPr>
            <p:nvPr/>
          </p:nvSpPr>
          <p:spPr bwMode="auto">
            <a:xfrm>
              <a:off x="9926638" y="2619375"/>
              <a:ext cx="1187450" cy="1198563"/>
            </a:xfrm>
            <a:custGeom>
              <a:avLst/>
              <a:gdLst>
                <a:gd name="T0" fmla="*/ 0 w 371"/>
                <a:gd name="T1" fmla="*/ 160 h 371"/>
                <a:gd name="T2" fmla="*/ 105 w 371"/>
                <a:gd name="T3" fmla="*/ 265 h 371"/>
                <a:gd name="T4" fmla="*/ 211 w 371"/>
                <a:gd name="T5" fmla="*/ 371 h 371"/>
                <a:gd name="T6" fmla="*/ 277 w 371"/>
                <a:gd name="T7" fmla="*/ 371 h 371"/>
                <a:gd name="T8" fmla="*/ 365 w 371"/>
                <a:gd name="T9" fmla="*/ 283 h 371"/>
                <a:gd name="T10" fmla="*/ 369 w 371"/>
                <a:gd name="T11" fmla="*/ 282 h 371"/>
                <a:gd name="T12" fmla="*/ 369 w 371"/>
                <a:gd name="T13" fmla="*/ 276 h 371"/>
                <a:gd name="T14" fmla="*/ 363 w 371"/>
                <a:gd name="T15" fmla="*/ 276 h 371"/>
                <a:gd name="T16" fmla="*/ 363 w 371"/>
                <a:gd name="T17" fmla="*/ 281 h 371"/>
                <a:gd name="T18" fmla="*/ 275 w 371"/>
                <a:gd name="T19" fmla="*/ 368 h 371"/>
                <a:gd name="T20" fmla="*/ 212 w 371"/>
                <a:gd name="T21" fmla="*/ 368 h 371"/>
                <a:gd name="T22" fmla="*/ 107 w 371"/>
                <a:gd name="T23" fmla="*/ 263 h 371"/>
                <a:gd name="T24" fmla="*/ 3 w 371"/>
                <a:gd name="T25" fmla="*/ 159 h 371"/>
                <a:gd name="T26" fmla="*/ 3 w 371"/>
                <a:gd name="T27" fmla="*/ 96 h 371"/>
                <a:gd name="T28" fmla="*/ 91 w 371"/>
                <a:gd name="T29" fmla="*/ 8 h 371"/>
                <a:gd name="T30" fmla="*/ 95 w 371"/>
                <a:gd name="T31" fmla="*/ 8 h 371"/>
                <a:gd name="T32" fmla="*/ 95 w 371"/>
                <a:gd name="T33" fmla="*/ 2 h 371"/>
                <a:gd name="T34" fmla="*/ 89 w 371"/>
                <a:gd name="T35" fmla="*/ 2 h 371"/>
                <a:gd name="T36" fmla="*/ 89 w 371"/>
                <a:gd name="T37" fmla="*/ 6 h 371"/>
                <a:gd name="T38" fmla="*/ 0 w 371"/>
                <a:gd name="T39" fmla="*/ 95 h 371"/>
                <a:gd name="T40" fmla="*/ 0 w 371"/>
                <a:gd name="T41" fmla="*/ 16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371">
                  <a:moveTo>
                    <a:pt x="0" y="160"/>
                  </a:moveTo>
                  <a:cubicBezTo>
                    <a:pt x="105" y="265"/>
                    <a:pt x="105" y="265"/>
                    <a:pt x="105" y="26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66" y="283"/>
                    <a:pt x="368" y="283"/>
                    <a:pt x="369" y="282"/>
                  </a:cubicBezTo>
                  <a:cubicBezTo>
                    <a:pt x="371" y="280"/>
                    <a:pt x="371" y="277"/>
                    <a:pt x="369" y="276"/>
                  </a:cubicBezTo>
                  <a:cubicBezTo>
                    <a:pt x="368" y="274"/>
                    <a:pt x="365" y="274"/>
                    <a:pt x="363" y="276"/>
                  </a:cubicBezTo>
                  <a:cubicBezTo>
                    <a:pt x="362" y="277"/>
                    <a:pt x="362" y="279"/>
                    <a:pt x="363" y="281"/>
                  </a:cubicBezTo>
                  <a:cubicBezTo>
                    <a:pt x="275" y="368"/>
                    <a:pt x="275" y="368"/>
                    <a:pt x="275" y="368"/>
                  </a:cubicBezTo>
                  <a:cubicBezTo>
                    <a:pt x="212" y="368"/>
                    <a:pt x="212" y="368"/>
                    <a:pt x="212" y="368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4" y="9"/>
                    <a:pt x="95" y="8"/>
                  </a:cubicBezTo>
                  <a:cubicBezTo>
                    <a:pt x="97" y="6"/>
                    <a:pt x="97" y="3"/>
                    <a:pt x="95" y="2"/>
                  </a:cubicBezTo>
                  <a:cubicBezTo>
                    <a:pt x="94" y="0"/>
                    <a:pt x="91" y="0"/>
                    <a:pt x="89" y="2"/>
                  </a:cubicBezTo>
                  <a:cubicBezTo>
                    <a:pt x="88" y="3"/>
                    <a:pt x="88" y="5"/>
                    <a:pt x="89" y="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64"/>
            <p:cNvSpPr>
              <a:spLocks/>
            </p:cNvSpPr>
            <p:nvPr/>
          </p:nvSpPr>
          <p:spPr bwMode="auto">
            <a:xfrm>
              <a:off x="9964738" y="2709863"/>
              <a:ext cx="1058863" cy="1069975"/>
            </a:xfrm>
            <a:custGeom>
              <a:avLst/>
              <a:gdLst>
                <a:gd name="T0" fmla="*/ 0 w 331"/>
                <a:gd name="T1" fmla="*/ 128 h 331"/>
                <a:gd name="T2" fmla="*/ 101 w 331"/>
                <a:gd name="T3" fmla="*/ 229 h 331"/>
                <a:gd name="T4" fmla="*/ 203 w 331"/>
                <a:gd name="T5" fmla="*/ 331 h 331"/>
                <a:gd name="T6" fmla="*/ 260 w 331"/>
                <a:gd name="T7" fmla="*/ 331 h 331"/>
                <a:gd name="T8" fmla="*/ 325 w 331"/>
                <a:gd name="T9" fmla="*/ 267 h 331"/>
                <a:gd name="T10" fmla="*/ 329 w 331"/>
                <a:gd name="T11" fmla="*/ 266 h 331"/>
                <a:gd name="T12" fmla="*/ 329 w 331"/>
                <a:gd name="T13" fmla="*/ 260 h 331"/>
                <a:gd name="T14" fmla="*/ 323 w 331"/>
                <a:gd name="T15" fmla="*/ 260 h 331"/>
                <a:gd name="T16" fmla="*/ 323 w 331"/>
                <a:gd name="T17" fmla="*/ 265 h 331"/>
                <a:gd name="T18" fmla="*/ 259 w 331"/>
                <a:gd name="T19" fmla="*/ 329 h 331"/>
                <a:gd name="T20" fmla="*/ 205 w 331"/>
                <a:gd name="T21" fmla="*/ 329 h 331"/>
                <a:gd name="T22" fmla="*/ 103 w 331"/>
                <a:gd name="T23" fmla="*/ 227 h 331"/>
                <a:gd name="T24" fmla="*/ 3 w 331"/>
                <a:gd name="T25" fmla="*/ 126 h 331"/>
                <a:gd name="T26" fmla="*/ 3 w 331"/>
                <a:gd name="T27" fmla="*/ 72 h 331"/>
                <a:gd name="T28" fmla="*/ 66 w 331"/>
                <a:gd name="T29" fmla="*/ 8 h 331"/>
                <a:gd name="T30" fmla="*/ 71 w 331"/>
                <a:gd name="T31" fmla="*/ 8 h 331"/>
                <a:gd name="T32" fmla="*/ 71 w 331"/>
                <a:gd name="T33" fmla="*/ 2 h 331"/>
                <a:gd name="T34" fmla="*/ 65 w 331"/>
                <a:gd name="T35" fmla="*/ 2 h 331"/>
                <a:gd name="T36" fmla="*/ 64 w 331"/>
                <a:gd name="T37" fmla="*/ 6 h 331"/>
                <a:gd name="T38" fmla="*/ 0 w 331"/>
                <a:gd name="T39" fmla="*/ 71 h 331"/>
                <a:gd name="T40" fmla="*/ 0 w 331"/>
                <a:gd name="T41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331">
                  <a:moveTo>
                    <a:pt x="0" y="128"/>
                  </a:moveTo>
                  <a:cubicBezTo>
                    <a:pt x="101" y="229"/>
                    <a:pt x="101" y="229"/>
                    <a:pt x="101" y="229"/>
                  </a:cubicBezTo>
                  <a:cubicBezTo>
                    <a:pt x="203" y="331"/>
                    <a:pt x="203" y="331"/>
                    <a:pt x="203" y="331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325" y="267"/>
                    <a:pt x="325" y="267"/>
                    <a:pt x="325" y="267"/>
                  </a:cubicBezTo>
                  <a:cubicBezTo>
                    <a:pt x="326" y="267"/>
                    <a:pt x="328" y="267"/>
                    <a:pt x="329" y="266"/>
                  </a:cubicBezTo>
                  <a:cubicBezTo>
                    <a:pt x="331" y="264"/>
                    <a:pt x="331" y="261"/>
                    <a:pt x="329" y="260"/>
                  </a:cubicBezTo>
                  <a:cubicBezTo>
                    <a:pt x="328" y="258"/>
                    <a:pt x="325" y="258"/>
                    <a:pt x="323" y="260"/>
                  </a:cubicBezTo>
                  <a:cubicBezTo>
                    <a:pt x="322" y="261"/>
                    <a:pt x="322" y="263"/>
                    <a:pt x="323" y="265"/>
                  </a:cubicBezTo>
                  <a:cubicBezTo>
                    <a:pt x="259" y="329"/>
                    <a:pt x="259" y="329"/>
                    <a:pt x="259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9"/>
                    <a:pt x="70" y="9"/>
                    <a:pt x="71" y="8"/>
                  </a:cubicBezTo>
                  <a:cubicBezTo>
                    <a:pt x="73" y="6"/>
                    <a:pt x="73" y="3"/>
                    <a:pt x="71" y="2"/>
                  </a:cubicBezTo>
                  <a:cubicBezTo>
                    <a:pt x="70" y="0"/>
                    <a:pt x="67" y="0"/>
                    <a:pt x="65" y="2"/>
                  </a:cubicBezTo>
                  <a:cubicBezTo>
                    <a:pt x="64" y="3"/>
                    <a:pt x="64" y="5"/>
                    <a:pt x="64" y="6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65"/>
            <p:cNvSpPr>
              <a:spLocks/>
            </p:cNvSpPr>
            <p:nvPr/>
          </p:nvSpPr>
          <p:spPr bwMode="auto">
            <a:xfrm>
              <a:off x="9999663" y="2800350"/>
              <a:ext cx="935038" cy="942975"/>
            </a:xfrm>
            <a:custGeom>
              <a:avLst/>
              <a:gdLst>
                <a:gd name="T0" fmla="*/ 48 w 292"/>
                <a:gd name="T1" fmla="*/ 8 h 292"/>
                <a:gd name="T2" fmla="*/ 48 w 292"/>
                <a:gd name="T3" fmla="*/ 2 h 292"/>
                <a:gd name="T4" fmla="*/ 42 w 292"/>
                <a:gd name="T5" fmla="*/ 2 h 292"/>
                <a:gd name="T6" fmla="*/ 41 w 292"/>
                <a:gd name="T7" fmla="*/ 7 h 292"/>
                <a:gd name="T8" fmla="*/ 0 w 292"/>
                <a:gd name="T9" fmla="*/ 48 h 292"/>
                <a:gd name="T10" fmla="*/ 0 w 292"/>
                <a:gd name="T11" fmla="*/ 95 h 292"/>
                <a:gd name="T12" fmla="*/ 98 w 292"/>
                <a:gd name="T13" fmla="*/ 193 h 292"/>
                <a:gd name="T14" fmla="*/ 197 w 292"/>
                <a:gd name="T15" fmla="*/ 292 h 292"/>
                <a:gd name="T16" fmla="*/ 244 w 292"/>
                <a:gd name="T17" fmla="*/ 292 h 292"/>
                <a:gd name="T18" fmla="*/ 286 w 292"/>
                <a:gd name="T19" fmla="*/ 251 h 292"/>
                <a:gd name="T20" fmla="*/ 290 w 292"/>
                <a:gd name="T21" fmla="*/ 250 h 292"/>
                <a:gd name="T22" fmla="*/ 290 w 292"/>
                <a:gd name="T23" fmla="*/ 244 h 292"/>
                <a:gd name="T24" fmla="*/ 284 w 292"/>
                <a:gd name="T25" fmla="*/ 244 h 292"/>
                <a:gd name="T26" fmla="*/ 284 w 292"/>
                <a:gd name="T27" fmla="*/ 249 h 292"/>
                <a:gd name="T28" fmla="*/ 243 w 292"/>
                <a:gd name="T29" fmla="*/ 289 h 292"/>
                <a:gd name="T30" fmla="*/ 198 w 292"/>
                <a:gd name="T31" fmla="*/ 289 h 292"/>
                <a:gd name="T32" fmla="*/ 100 w 292"/>
                <a:gd name="T33" fmla="*/ 191 h 292"/>
                <a:gd name="T34" fmla="*/ 3 w 292"/>
                <a:gd name="T35" fmla="*/ 94 h 292"/>
                <a:gd name="T36" fmla="*/ 3 w 292"/>
                <a:gd name="T37" fmla="*/ 49 h 292"/>
                <a:gd name="T38" fmla="*/ 43 w 292"/>
                <a:gd name="T39" fmla="*/ 9 h 292"/>
                <a:gd name="T40" fmla="*/ 48 w 292"/>
                <a:gd name="T41" fmla="*/ 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292">
                  <a:moveTo>
                    <a:pt x="48" y="8"/>
                  </a:moveTo>
                  <a:cubicBezTo>
                    <a:pt x="50" y="6"/>
                    <a:pt x="50" y="3"/>
                    <a:pt x="48" y="2"/>
                  </a:cubicBezTo>
                  <a:cubicBezTo>
                    <a:pt x="47" y="0"/>
                    <a:pt x="44" y="0"/>
                    <a:pt x="42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197" y="292"/>
                    <a:pt x="197" y="292"/>
                    <a:pt x="197" y="292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6" y="251"/>
                    <a:pt x="286" y="251"/>
                    <a:pt x="286" y="251"/>
                  </a:cubicBezTo>
                  <a:cubicBezTo>
                    <a:pt x="287" y="251"/>
                    <a:pt x="289" y="251"/>
                    <a:pt x="290" y="250"/>
                  </a:cubicBezTo>
                  <a:cubicBezTo>
                    <a:pt x="292" y="248"/>
                    <a:pt x="292" y="245"/>
                    <a:pt x="290" y="244"/>
                  </a:cubicBezTo>
                  <a:cubicBezTo>
                    <a:pt x="289" y="242"/>
                    <a:pt x="286" y="242"/>
                    <a:pt x="284" y="244"/>
                  </a:cubicBezTo>
                  <a:cubicBezTo>
                    <a:pt x="283" y="245"/>
                    <a:pt x="283" y="247"/>
                    <a:pt x="284" y="249"/>
                  </a:cubicBezTo>
                  <a:cubicBezTo>
                    <a:pt x="243" y="289"/>
                    <a:pt x="243" y="289"/>
                    <a:pt x="243" y="289"/>
                  </a:cubicBezTo>
                  <a:cubicBezTo>
                    <a:pt x="198" y="289"/>
                    <a:pt x="198" y="289"/>
                    <a:pt x="198" y="289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9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Freeform 166"/>
            <p:cNvSpPr>
              <a:spLocks/>
            </p:cNvSpPr>
            <p:nvPr/>
          </p:nvSpPr>
          <p:spPr bwMode="auto">
            <a:xfrm>
              <a:off x="11004550" y="3649663"/>
              <a:ext cx="409575" cy="277813"/>
            </a:xfrm>
            <a:custGeom>
              <a:avLst/>
              <a:gdLst>
                <a:gd name="T0" fmla="*/ 119 w 128"/>
                <a:gd name="T1" fmla="*/ 6 h 86"/>
                <a:gd name="T2" fmla="*/ 120 w 128"/>
                <a:gd name="T3" fmla="*/ 7 h 86"/>
                <a:gd name="T4" fmla="*/ 126 w 128"/>
                <a:gd name="T5" fmla="*/ 7 h 86"/>
                <a:gd name="T6" fmla="*/ 126 w 128"/>
                <a:gd name="T7" fmla="*/ 1 h 86"/>
                <a:gd name="T8" fmla="*/ 120 w 128"/>
                <a:gd name="T9" fmla="*/ 1 h 86"/>
                <a:gd name="T10" fmla="*/ 119 w 128"/>
                <a:gd name="T11" fmla="*/ 3 h 86"/>
                <a:gd name="T12" fmla="*/ 81 w 128"/>
                <a:gd name="T13" fmla="*/ 3 h 86"/>
                <a:gd name="T14" fmla="*/ 6 w 128"/>
                <a:gd name="T15" fmla="*/ 78 h 86"/>
                <a:gd name="T16" fmla="*/ 1 w 128"/>
                <a:gd name="T17" fmla="*/ 78 h 86"/>
                <a:gd name="T18" fmla="*/ 1 w 128"/>
                <a:gd name="T19" fmla="*/ 84 h 86"/>
                <a:gd name="T20" fmla="*/ 7 w 128"/>
                <a:gd name="T21" fmla="*/ 84 h 86"/>
                <a:gd name="T22" fmla="*/ 8 w 128"/>
                <a:gd name="T23" fmla="*/ 80 h 86"/>
                <a:gd name="T24" fmla="*/ 82 w 128"/>
                <a:gd name="T25" fmla="*/ 6 h 86"/>
                <a:gd name="T26" fmla="*/ 119 w 128"/>
                <a:gd name="T27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19" y="6"/>
                  </a:moveTo>
                  <a:cubicBezTo>
                    <a:pt x="119" y="6"/>
                    <a:pt x="120" y="7"/>
                    <a:pt x="120" y="7"/>
                  </a:cubicBezTo>
                  <a:cubicBezTo>
                    <a:pt x="122" y="9"/>
                    <a:pt x="125" y="9"/>
                    <a:pt x="126" y="7"/>
                  </a:cubicBezTo>
                  <a:cubicBezTo>
                    <a:pt x="128" y="6"/>
                    <a:pt x="128" y="3"/>
                    <a:pt x="126" y="1"/>
                  </a:cubicBezTo>
                  <a:cubicBezTo>
                    <a:pt x="125" y="0"/>
                    <a:pt x="122" y="0"/>
                    <a:pt x="120" y="1"/>
                  </a:cubicBezTo>
                  <a:cubicBezTo>
                    <a:pt x="120" y="2"/>
                    <a:pt x="119" y="2"/>
                    <a:pt x="119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77"/>
                    <a:pt x="3" y="77"/>
                    <a:pt x="1" y="78"/>
                  </a:cubicBezTo>
                  <a:cubicBezTo>
                    <a:pt x="0" y="80"/>
                    <a:pt x="0" y="83"/>
                    <a:pt x="1" y="84"/>
                  </a:cubicBezTo>
                  <a:cubicBezTo>
                    <a:pt x="3" y="86"/>
                    <a:pt x="6" y="86"/>
                    <a:pt x="7" y="84"/>
                  </a:cubicBezTo>
                  <a:cubicBezTo>
                    <a:pt x="9" y="83"/>
                    <a:pt x="9" y="81"/>
                    <a:pt x="8" y="80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1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67"/>
            <p:cNvSpPr>
              <a:spLocks/>
            </p:cNvSpPr>
            <p:nvPr/>
          </p:nvSpPr>
          <p:spPr bwMode="auto">
            <a:xfrm>
              <a:off x="10383838" y="2765425"/>
              <a:ext cx="585788" cy="590550"/>
            </a:xfrm>
            <a:custGeom>
              <a:avLst/>
              <a:gdLst>
                <a:gd name="T0" fmla="*/ 2 w 183"/>
                <a:gd name="T1" fmla="*/ 8 h 183"/>
                <a:gd name="T2" fmla="*/ 7 w 183"/>
                <a:gd name="T3" fmla="*/ 9 h 183"/>
                <a:gd name="T4" fmla="*/ 90 w 183"/>
                <a:gd name="T5" fmla="*/ 92 h 183"/>
                <a:gd name="T6" fmla="*/ 175 w 183"/>
                <a:gd name="T7" fmla="*/ 176 h 183"/>
                <a:gd name="T8" fmla="*/ 175 w 183"/>
                <a:gd name="T9" fmla="*/ 181 h 183"/>
                <a:gd name="T10" fmla="*/ 181 w 183"/>
                <a:gd name="T11" fmla="*/ 181 h 183"/>
                <a:gd name="T12" fmla="*/ 181 w 183"/>
                <a:gd name="T13" fmla="*/ 175 h 183"/>
                <a:gd name="T14" fmla="*/ 177 w 183"/>
                <a:gd name="T15" fmla="*/ 174 h 183"/>
                <a:gd name="T16" fmla="*/ 92 w 183"/>
                <a:gd name="T17" fmla="*/ 90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2" y="8"/>
                  </a:moveTo>
                  <a:cubicBezTo>
                    <a:pt x="3" y="9"/>
                    <a:pt x="5" y="9"/>
                    <a:pt x="7" y="9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Freeform 168"/>
            <p:cNvSpPr>
              <a:spLocks/>
            </p:cNvSpPr>
            <p:nvPr/>
          </p:nvSpPr>
          <p:spPr bwMode="auto">
            <a:xfrm>
              <a:off x="10288588" y="2474913"/>
              <a:ext cx="968375" cy="977900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4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Freeform 169"/>
            <p:cNvSpPr>
              <a:spLocks/>
            </p:cNvSpPr>
            <p:nvPr/>
          </p:nvSpPr>
          <p:spPr bwMode="auto">
            <a:xfrm>
              <a:off x="10185400" y="2319338"/>
              <a:ext cx="1225550" cy="1236663"/>
            </a:xfrm>
            <a:custGeom>
              <a:avLst/>
              <a:gdLst>
                <a:gd name="T0" fmla="*/ 2 w 383"/>
                <a:gd name="T1" fmla="*/ 2 h 383"/>
                <a:gd name="T2" fmla="*/ 2 w 383"/>
                <a:gd name="T3" fmla="*/ 8 h 383"/>
                <a:gd name="T4" fmla="*/ 7 w 383"/>
                <a:gd name="T5" fmla="*/ 8 h 383"/>
                <a:gd name="T6" fmla="*/ 190 w 383"/>
                <a:gd name="T7" fmla="*/ 192 h 383"/>
                <a:gd name="T8" fmla="*/ 375 w 383"/>
                <a:gd name="T9" fmla="*/ 376 h 383"/>
                <a:gd name="T10" fmla="*/ 376 w 383"/>
                <a:gd name="T11" fmla="*/ 381 h 383"/>
                <a:gd name="T12" fmla="*/ 382 w 383"/>
                <a:gd name="T13" fmla="*/ 381 h 383"/>
                <a:gd name="T14" fmla="*/ 382 w 383"/>
                <a:gd name="T15" fmla="*/ 375 h 383"/>
                <a:gd name="T16" fmla="*/ 377 w 383"/>
                <a:gd name="T17" fmla="*/ 374 h 383"/>
                <a:gd name="T18" fmla="*/ 192 w 383"/>
                <a:gd name="T19" fmla="*/ 190 h 383"/>
                <a:gd name="T20" fmla="*/ 9 w 383"/>
                <a:gd name="T21" fmla="*/ 6 h 383"/>
                <a:gd name="T22" fmla="*/ 8 w 383"/>
                <a:gd name="T23" fmla="*/ 2 h 383"/>
                <a:gd name="T24" fmla="*/ 2 w 383"/>
                <a:gd name="T25" fmla="*/ 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4" y="378"/>
                    <a:pt x="374" y="380"/>
                    <a:pt x="376" y="381"/>
                  </a:cubicBezTo>
                  <a:cubicBezTo>
                    <a:pt x="377" y="383"/>
                    <a:pt x="380" y="383"/>
                    <a:pt x="382" y="381"/>
                  </a:cubicBezTo>
                  <a:cubicBezTo>
                    <a:pt x="383" y="379"/>
                    <a:pt x="383" y="377"/>
                    <a:pt x="382" y="375"/>
                  </a:cubicBezTo>
                  <a:cubicBezTo>
                    <a:pt x="380" y="374"/>
                    <a:pt x="378" y="374"/>
                    <a:pt x="377" y="37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170"/>
            <p:cNvSpPr>
              <a:spLocks/>
            </p:cNvSpPr>
            <p:nvPr/>
          </p:nvSpPr>
          <p:spPr bwMode="auto">
            <a:xfrm>
              <a:off x="10339388" y="2422525"/>
              <a:ext cx="969963" cy="979488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3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171"/>
            <p:cNvSpPr>
              <a:spLocks/>
            </p:cNvSpPr>
            <p:nvPr/>
          </p:nvSpPr>
          <p:spPr bwMode="auto">
            <a:xfrm>
              <a:off x="10210800" y="2241550"/>
              <a:ext cx="1276350" cy="1289050"/>
            </a:xfrm>
            <a:custGeom>
              <a:avLst/>
              <a:gdLst>
                <a:gd name="T0" fmla="*/ 8 w 399"/>
                <a:gd name="T1" fmla="*/ 1 h 399"/>
                <a:gd name="T2" fmla="*/ 2 w 399"/>
                <a:gd name="T3" fmla="*/ 1 h 399"/>
                <a:gd name="T4" fmla="*/ 2 w 399"/>
                <a:gd name="T5" fmla="*/ 8 h 399"/>
                <a:gd name="T6" fmla="*/ 7 w 399"/>
                <a:gd name="T7" fmla="*/ 8 h 399"/>
                <a:gd name="T8" fmla="*/ 198 w 399"/>
                <a:gd name="T9" fmla="*/ 200 h 399"/>
                <a:gd name="T10" fmla="*/ 391 w 399"/>
                <a:gd name="T11" fmla="*/ 392 h 399"/>
                <a:gd name="T12" fmla="*/ 392 w 399"/>
                <a:gd name="T13" fmla="*/ 397 h 399"/>
                <a:gd name="T14" fmla="*/ 398 w 399"/>
                <a:gd name="T15" fmla="*/ 397 h 399"/>
                <a:gd name="T16" fmla="*/ 398 w 399"/>
                <a:gd name="T17" fmla="*/ 391 h 399"/>
                <a:gd name="T18" fmla="*/ 393 w 399"/>
                <a:gd name="T19" fmla="*/ 390 h 399"/>
                <a:gd name="T20" fmla="*/ 200 w 399"/>
                <a:gd name="T21" fmla="*/ 198 h 399"/>
                <a:gd name="T22" fmla="*/ 9 w 399"/>
                <a:gd name="T23" fmla="*/ 6 h 399"/>
                <a:gd name="T24" fmla="*/ 8 w 399"/>
                <a:gd name="T25" fmla="*/ 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99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391" y="392"/>
                    <a:pt x="391" y="392"/>
                    <a:pt x="391" y="392"/>
                  </a:cubicBezTo>
                  <a:cubicBezTo>
                    <a:pt x="390" y="394"/>
                    <a:pt x="390" y="396"/>
                    <a:pt x="392" y="397"/>
                  </a:cubicBezTo>
                  <a:cubicBezTo>
                    <a:pt x="393" y="399"/>
                    <a:pt x="396" y="399"/>
                    <a:pt x="398" y="397"/>
                  </a:cubicBezTo>
                  <a:cubicBezTo>
                    <a:pt x="399" y="395"/>
                    <a:pt x="399" y="393"/>
                    <a:pt x="398" y="391"/>
                  </a:cubicBezTo>
                  <a:cubicBezTo>
                    <a:pt x="396" y="390"/>
                    <a:pt x="394" y="390"/>
                    <a:pt x="393" y="390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Freeform 172"/>
            <p:cNvSpPr>
              <a:spLocks/>
            </p:cNvSpPr>
            <p:nvPr/>
          </p:nvSpPr>
          <p:spPr bwMode="auto">
            <a:xfrm>
              <a:off x="11517313" y="2846388"/>
              <a:ext cx="233363" cy="28575"/>
            </a:xfrm>
            <a:custGeom>
              <a:avLst/>
              <a:gdLst>
                <a:gd name="T0" fmla="*/ 65 w 73"/>
                <a:gd name="T1" fmla="*/ 7 h 9"/>
                <a:gd name="T2" fmla="*/ 71 w 73"/>
                <a:gd name="T3" fmla="*/ 7 h 9"/>
                <a:gd name="T4" fmla="*/ 71 w 73"/>
                <a:gd name="T5" fmla="*/ 1 h 9"/>
                <a:gd name="T6" fmla="*/ 65 w 73"/>
                <a:gd name="T7" fmla="*/ 1 h 9"/>
                <a:gd name="T8" fmla="*/ 64 w 73"/>
                <a:gd name="T9" fmla="*/ 3 h 9"/>
                <a:gd name="T10" fmla="*/ 8 w 73"/>
                <a:gd name="T11" fmla="*/ 3 h 9"/>
                <a:gd name="T12" fmla="*/ 7 w 73"/>
                <a:gd name="T13" fmla="*/ 1 h 9"/>
                <a:gd name="T14" fmla="*/ 1 w 73"/>
                <a:gd name="T15" fmla="*/ 1 h 9"/>
                <a:gd name="T16" fmla="*/ 1 w 73"/>
                <a:gd name="T17" fmla="*/ 7 h 9"/>
                <a:gd name="T18" fmla="*/ 7 w 73"/>
                <a:gd name="T19" fmla="*/ 7 h 9"/>
                <a:gd name="T20" fmla="*/ 8 w 73"/>
                <a:gd name="T21" fmla="*/ 6 h 9"/>
                <a:gd name="T22" fmla="*/ 64 w 73"/>
                <a:gd name="T23" fmla="*/ 6 h 9"/>
                <a:gd name="T24" fmla="*/ 65 w 73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">
                  <a:moveTo>
                    <a:pt x="65" y="7"/>
                  </a:moveTo>
                  <a:cubicBezTo>
                    <a:pt x="67" y="9"/>
                    <a:pt x="70" y="9"/>
                    <a:pt x="71" y="7"/>
                  </a:cubicBezTo>
                  <a:cubicBezTo>
                    <a:pt x="73" y="6"/>
                    <a:pt x="73" y="3"/>
                    <a:pt x="71" y="1"/>
                  </a:cubicBezTo>
                  <a:cubicBezTo>
                    <a:pt x="70" y="0"/>
                    <a:pt x="67" y="0"/>
                    <a:pt x="65" y="1"/>
                  </a:cubicBezTo>
                  <a:cubicBezTo>
                    <a:pt x="65" y="2"/>
                    <a:pt x="65" y="2"/>
                    <a:pt x="64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Freeform 173"/>
            <p:cNvSpPr>
              <a:spLocks noEditPoints="1"/>
            </p:cNvSpPr>
            <p:nvPr/>
          </p:nvSpPr>
          <p:spPr bwMode="auto">
            <a:xfrm>
              <a:off x="11288713" y="2516188"/>
              <a:ext cx="215900" cy="212725"/>
            </a:xfrm>
            <a:custGeom>
              <a:avLst/>
              <a:gdLst>
                <a:gd name="T0" fmla="*/ 56 w 67"/>
                <a:gd name="T1" fmla="*/ 64 h 66"/>
                <a:gd name="T2" fmla="*/ 64 w 67"/>
                <a:gd name="T3" fmla="*/ 64 h 66"/>
                <a:gd name="T4" fmla="*/ 64 w 67"/>
                <a:gd name="T5" fmla="*/ 56 h 66"/>
                <a:gd name="T6" fmla="*/ 57 w 67"/>
                <a:gd name="T7" fmla="*/ 55 h 66"/>
                <a:gd name="T8" fmla="*/ 11 w 67"/>
                <a:gd name="T9" fmla="*/ 9 h 66"/>
                <a:gd name="T10" fmla="*/ 10 w 67"/>
                <a:gd name="T11" fmla="*/ 2 h 66"/>
                <a:gd name="T12" fmla="*/ 2 w 67"/>
                <a:gd name="T13" fmla="*/ 2 h 66"/>
                <a:gd name="T14" fmla="*/ 2 w 67"/>
                <a:gd name="T15" fmla="*/ 10 h 66"/>
                <a:gd name="T16" fmla="*/ 9 w 67"/>
                <a:gd name="T17" fmla="*/ 11 h 66"/>
                <a:gd name="T18" fmla="*/ 55 w 67"/>
                <a:gd name="T19" fmla="*/ 57 h 66"/>
                <a:gd name="T20" fmla="*/ 56 w 67"/>
                <a:gd name="T21" fmla="*/ 64 h 66"/>
                <a:gd name="T22" fmla="*/ 58 w 67"/>
                <a:gd name="T23" fmla="*/ 58 h 66"/>
                <a:gd name="T24" fmla="*/ 62 w 67"/>
                <a:gd name="T25" fmla="*/ 58 h 66"/>
                <a:gd name="T26" fmla="*/ 62 w 67"/>
                <a:gd name="T27" fmla="*/ 62 h 66"/>
                <a:gd name="T28" fmla="*/ 58 w 67"/>
                <a:gd name="T29" fmla="*/ 62 h 66"/>
                <a:gd name="T30" fmla="*/ 58 w 67"/>
                <a:gd name="T31" fmla="*/ 58 h 66"/>
                <a:gd name="T32" fmla="*/ 8 w 67"/>
                <a:gd name="T33" fmla="*/ 8 h 66"/>
                <a:gd name="T34" fmla="*/ 4 w 67"/>
                <a:gd name="T35" fmla="*/ 8 h 66"/>
                <a:gd name="T36" fmla="*/ 4 w 67"/>
                <a:gd name="T37" fmla="*/ 4 h 66"/>
                <a:gd name="T38" fmla="*/ 8 w 67"/>
                <a:gd name="T39" fmla="*/ 4 h 66"/>
                <a:gd name="T40" fmla="*/ 8 w 67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66">
                  <a:moveTo>
                    <a:pt x="56" y="64"/>
                  </a:moveTo>
                  <a:cubicBezTo>
                    <a:pt x="59" y="66"/>
                    <a:pt x="62" y="66"/>
                    <a:pt x="64" y="64"/>
                  </a:cubicBezTo>
                  <a:cubicBezTo>
                    <a:pt x="67" y="62"/>
                    <a:pt x="67" y="58"/>
                    <a:pt x="64" y="56"/>
                  </a:cubicBezTo>
                  <a:cubicBezTo>
                    <a:pt x="62" y="54"/>
                    <a:pt x="60" y="54"/>
                    <a:pt x="57" y="5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60"/>
                    <a:pt x="54" y="62"/>
                    <a:pt x="56" y="64"/>
                  </a:cubicBezTo>
                  <a:close/>
                  <a:moveTo>
                    <a:pt x="58" y="58"/>
                  </a:moveTo>
                  <a:cubicBezTo>
                    <a:pt x="59" y="57"/>
                    <a:pt x="61" y="57"/>
                    <a:pt x="62" y="58"/>
                  </a:cubicBezTo>
                  <a:cubicBezTo>
                    <a:pt x="63" y="59"/>
                    <a:pt x="63" y="61"/>
                    <a:pt x="62" y="62"/>
                  </a:cubicBezTo>
                  <a:cubicBezTo>
                    <a:pt x="61" y="63"/>
                    <a:pt x="59" y="63"/>
                    <a:pt x="58" y="62"/>
                  </a:cubicBezTo>
                  <a:cubicBezTo>
                    <a:pt x="57" y="61"/>
                    <a:pt x="57" y="59"/>
                    <a:pt x="58" y="58"/>
                  </a:cubicBezTo>
                  <a:close/>
                  <a:moveTo>
                    <a:pt x="8" y="8"/>
                  </a:move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174"/>
            <p:cNvSpPr>
              <a:spLocks/>
            </p:cNvSpPr>
            <p:nvPr/>
          </p:nvSpPr>
          <p:spPr bwMode="auto">
            <a:xfrm>
              <a:off x="10528300" y="3495675"/>
              <a:ext cx="274638" cy="131763"/>
            </a:xfrm>
            <a:custGeom>
              <a:avLst/>
              <a:gdLst>
                <a:gd name="T0" fmla="*/ 7 w 86"/>
                <a:gd name="T1" fmla="*/ 9 h 41"/>
                <a:gd name="T2" fmla="*/ 36 w 86"/>
                <a:gd name="T3" fmla="*/ 38 h 41"/>
                <a:gd name="T4" fmla="*/ 78 w 86"/>
                <a:gd name="T5" fmla="*/ 38 h 41"/>
                <a:gd name="T6" fmla="*/ 79 w 86"/>
                <a:gd name="T7" fmla="*/ 39 h 41"/>
                <a:gd name="T8" fmla="*/ 85 w 86"/>
                <a:gd name="T9" fmla="*/ 39 h 41"/>
                <a:gd name="T10" fmla="*/ 85 w 86"/>
                <a:gd name="T11" fmla="*/ 33 h 41"/>
                <a:gd name="T12" fmla="*/ 79 w 86"/>
                <a:gd name="T13" fmla="*/ 33 h 41"/>
                <a:gd name="T14" fmla="*/ 78 w 86"/>
                <a:gd name="T15" fmla="*/ 35 h 41"/>
                <a:gd name="T16" fmla="*/ 37 w 86"/>
                <a:gd name="T17" fmla="*/ 35 h 41"/>
                <a:gd name="T18" fmla="*/ 9 w 86"/>
                <a:gd name="T19" fmla="*/ 7 h 41"/>
                <a:gd name="T20" fmla="*/ 8 w 86"/>
                <a:gd name="T21" fmla="*/ 2 h 41"/>
                <a:gd name="T22" fmla="*/ 2 w 86"/>
                <a:gd name="T23" fmla="*/ 2 h 41"/>
                <a:gd name="T24" fmla="*/ 2 w 86"/>
                <a:gd name="T25" fmla="*/ 8 h 41"/>
                <a:gd name="T26" fmla="*/ 7 w 86"/>
                <a:gd name="T2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41">
                  <a:moveTo>
                    <a:pt x="7" y="9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9"/>
                    <a:pt x="79" y="39"/>
                  </a:cubicBezTo>
                  <a:cubicBezTo>
                    <a:pt x="80" y="41"/>
                    <a:pt x="83" y="41"/>
                    <a:pt x="85" y="39"/>
                  </a:cubicBezTo>
                  <a:cubicBezTo>
                    <a:pt x="86" y="38"/>
                    <a:pt x="86" y="35"/>
                    <a:pt x="85" y="33"/>
                  </a:cubicBezTo>
                  <a:cubicBezTo>
                    <a:pt x="83" y="32"/>
                    <a:pt x="80" y="32"/>
                    <a:pt x="79" y="33"/>
                  </a:cubicBezTo>
                  <a:cubicBezTo>
                    <a:pt x="78" y="34"/>
                    <a:pt x="78" y="34"/>
                    <a:pt x="7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175"/>
            <p:cNvSpPr>
              <a:spLocks/>
            </p:cNvSpPr>
            <p:nvPr/>
          </p:nvSpPr>
          <p:spPr bwMode="auto">
            <a:xfrm>
              <a:off x="10645775" y="3524250"/>
              <a:ext cx="157163" cy="31750"/>
            </a:xfrm>
            <a:custGeom>
              <a:avLst/>
              <a:gdLst>
                <a:gd name="T0" fmla="*/ 8 w 49"/>
                <a:gd name="T1" fmla="*/ 2 h 10"/>
                <a:gd name="T2" fmla="*/ 2 w 49"/>
                <a:gd name="T3" fmla="*/ 2 h 10"/>
                <a:gd name="T4" fmla="*/ 2 w 49"/>
                <a:gd name="T5" fmla="*/ 8 h 10"/>
                <a:gd name="T6" fmla="*/ 8 w 49"/>
                <a:gd name="T7" fmla="*/ 8 h 10"/>
                <a:gd name="T8" fmla="*/ 9 w 49"/>
                <a:gd name="T9" fmla="*/ 6 h 10"/>
                <a:gd name="T10" fmla="*/ 40 w 49"/>
                <a:gd name="T11" fmla="*/ 6 h 10"/>
                <a:gd name="T12" fmla="*/ 41 w 49"/>
                <a:gd name="T13" fmla="*/ 8 h 10"/>
                <a:gd name="T14" fmla="*/ 47 w 49"/>
                <a:gd name="T15" fmla="*/ 8 h 10"/>
                <a:gd name="T16" fmla="*/ 47 w 49"/>
                <a:gd name="T17" fmla="*/ 2 h 10"/>
                <a:gd name="T18" fmla="*/ 41 w 49"/>
                <a:gd name="T19" fmla="*/ 2 h 10"/>
                <a:gd name="T20" fmla="*/ 40 w 49"/>
                <a:gd name="T21" fmla="*/ 4 h 10"/>
                <a:gd name="T22" fmla="*/ 9 w 49"/>
                <a:gd name="T23" fmla="*/ 4 h 10"/>
                <a:gd name="T24" fmla="*/ 8 w 49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0"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8"/>
                    <a:pt x="41" y="8"/>
                  </a:cubicBezTo>
                  <a:cubicBezTo>
                    <a:pt x="43" y="10"/>
                    <a:pt x="46" y="10"/>
                    <a:pt x="47" y="8"/>
                  </a:cubicBezTo>
                  <a:cubicBezTo>
                    <a:pt x="49" y="6"/>
                    <a:pt x="49" y="4"/>
                    <a:pt x="47" y="2"/>
                  </a:cubicBezTo>
                  <a:cubicBezTo>
                    <a:pt x="46" y="0"/>
                    <a:pt x="43" y="0"/>
                    <a:pt x="41" y="2"/>
                  </a:cubicBezTo>
                  <a:cubicBezTo>
                    <a:pt x="41" y="2"/>
                    <a:pt x="41" y="3"/>
                    <a:pt x="4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176"/>
            <p:cNvSpPr>
              <a:spLocks noEditPoints="1"/>
            </p:cNvSpPr>
            <p:nvPr/>
          </p:nvSpPr>
          <p:spPr bwMode="auto">
            <a:xfrm>
              <a:off x="11071225" y="3414713"/>
              <a:ext cx="307975" cy="196850"/>
            </a:xfrm>
            <a:custGeom>
              <a:avLst/>
              <a:gdLst>
                <a:gd name="T0" fmla="*/ 9 w 96"/>
                <a:gd name="T1" fmla="*/ 11 h 61"/>
                <a:gd name="T2" fmla="*/ 54 w 96"/>
                <a:gd name="T3" fmla="*/ 56 h 61"/>
                <a:gd name="T4" fmla="*/ 84 w 96"/>
                <a:gd name="T5" fmla="*/ 56 h 61"/>
                <a:gd name="T6" fmla="*/ 86 w 96"/>
                <a:gd name="T7" fmla="*/ 59 h 61"/>
                <a:gd name="T8" fmla="*/ 94 w 96"/>
                <a:gd name="T9" fmla="*/ 59 h 61"/>
                <a:gd name="T10" fmla="*/ 94 w 96"/>
                <a:gd name="T11" fmla="*/ 51 h 61"/>
                <a:gd name="T12" fmla="*/ 86 w 96"/>
                <a:gd name="T13" fmla="*/ 51 h 61"/>
                <a:gd name="T14" fmla="*/ 84 w 96"/>
                <a:gd name="T15" fmla="*/ 53 h 61"/>
                <a:gd name="T16" fmla="*/ 55 w 96"/>
                <a:gd name="T17" fmla="*/ 53 h 61"/>
                <a:gd name="T18" fmla="*/ 11 w 96"/>
                <a:gd name="T19" fmla="*/ 9 h 61"/>
                <a:gd name="T20" fmla="*/ 10 w 96"/>
                <a:gd name="T21" fmla="*/ 2 h 61"/>
                <a:gd name="T22" fmla="*/ 2 w 96"/>
                <a:gd name="T23" fmla="*/ 2 h 61"/>
                <a:gd name="T24" fmla="*/ 2 w 96"/>
                <a:gd name="T25" fmla="*/ 10 h 61"/>
                <a:gd name="T26" fmla="*/ 9 w 96"/>
                <a:gd name="T27" fmla="*/ 11 h 61"/>
                <a:gd name="T28" fmla="*/ 88 w 96"/>
                <a:gd name="T29" fmla="*/ 53 h 61"/>
                <a:gd name="T30" fmla="*/ 92 w 96"/>
                <a:gd name="T31" fmla="*/ 53 h 61"/>
                <a:gd name="T32" fmla="*/ 92 w 96"/>
                <a:gd name="T33" fmla="*/ 57 h 61"/>
                <a:gd name="T34" fmla="*/ 88 w 96"/>
                <a:gd name="T35" fmla="*/ 57 h 61"/>
                <a:gd name="T36" fmla="*/ 88 w 96"/>
                <a:gd name="T37" fmla="*/ 53 h 61"/>
                <a:gd name="T38" fmla="*/ 4 w 96"/>
                <a:gd name="T39" fmla="*/ 4 h 61"/>
                <a:gd name="T40" fmla="*/ 8 w 96"/>
                <a:gd name="T41" fmla="*/ 4 h 61"/>
                <a:gd name="T42" fmla="*/ 8 w 96"/>
                <a:gd name="T43" fmla="*/ 8 h 61"/>
                <a:gd name="T44" fmla="*/ 4 w 96"/>
                <a:gd name="T45" fmla="*/ 8 h 61"/>
                <a:gd name="T46" fmla="*/ 4 w 96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61">
                  <a:moveTo>
                    <a:pt x="9" y="11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7"/>
                    <a:pt x="85" y="58"/>
                    <a:pt x="86" y="59"/>
                  </a:cubicBezTo>
                  <a:cubicBezTo>
                    <a:pt x="88" y="61"/>
                    <a:pt x="91" y="61"/>
                    <a:pt x="94" y="59"/>
                  </a:cubicBezTo>
                  <a:cubicBezTo>
                    <a:pt x="96" y="57"/>
                    <a:pt x="96" y="53"/>
                    <a:pt x="94" y="51"/>
                  </a:cubicBezTo>
                  <a:cubicBezTo>
                    <a:pt x="91" y="49"/>
                    <a:pt x="88" y="49"/>
                    <a:pt x="86" y="51"/>
                  </a:cubicBezTo>
                  <a:cubicBezTo>
                    <a:pt x="85" y="52"/>
                    <a:pt x="84" y="52"/>
                    <a:pt x="84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6" y="12"/>
                    <a:pt x="9" y="11"/>
                  </a:cubicBezTo>
                  <a:close/>
                  <a:moveTo>
                    <a:pt x="88" y="53"/>
                  </a:moveTo>
                  <a:cubicBezTo>
                    <a:pt x="89" y="52"/>
                    <a:pt x="90" y="52"/>
                    <a:pt x="92" y="53"/>
                  </a:cubicBezTo>
                  <a:cubicBezTo>
                    <a:pt x="93" y="54"/>
                    <a:pt x="93" y="56"/>
                    <a:pt x="92" y="57"/>
                  </a:cubicBezTo>
                  <a:cubicBezTo>
                    <a:pt x="90" y="58"/>
                    <a:pt x="89" y="58"/>
                    <a:pt x="88" y="57"/>
                  </a:cubicBezTo>
                  <a:cubicBezTo>
                    <a:pt x="86" y="56"/>
                    <a:pt x="86" y="54"/>
                    <a:pt x="88" y="53"/>
                  </a:cubicBezTo>
                  <a:close/>
                  <a:moveTo>
                    <a:pt x="4" y="4"/>
                  </a:move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177"/>
            <p:cNvSpPr>
              <a:spLocks noEditPoints="1"/>
            </p:cNvSpPr>
            <p:nvPr/>
          </p:nvSpPr>
          <p:spPr bwMode="auto">
            <a:xfrm>
              <a:off x="10563225" y="3159125"/>
              <a:ext cx="117475" cy="119063"/>
            </a:xfrm>
            <a:custGeom>
              <a:avLst/>
              <a:gdLst>
                <a:gd name="T0" fmla="*/ 35 w 37"/>
                <a:gd name="T1" fmla="*/ 10 h 37"/>
                <a:gd name="T2" fmla="*/ 35 w 37"/>
                <a:gd name="T3" fmla="*/ 2 h 37"/>
                <a:gd name="T4" fmla="*/ 27 w 37"/>
                <a:gd name="T5" fmla="*/ 2 h 37"/>
                <a:gd name="T6" fmla="*/ 26 w 37"/>
                <a:gd name="T7" fmla="*/ 9 h 37"/>
                <a:gd name="T8" fmla="*/ 9 w 37"/>
                <a:gd name="T9" fmla="*/ 26 h 37"/>
                <a:gd name="T10" fmla="*/ 2 w 37"/>
                <a:gd name="T11" fmla="*/ 27 h 37"/>
                <a:gd name="T12" fmla="*/ 2 w 37"/>
                <a:gd name="T13" fmla="*/ 35 h 37"/>
                <a:gd name="T14" fmla="*/ 10 w 37"/>
                <a:gd name="T15" fmla="*/ 35 h 37"/>
                <a:gd name="T16" fmla="*/ 11 w 37"/>
                <a:gd name="T17" fmla="*/ 28 h 37"/>
                <a:gd name="T18" fmla="*/ 28 w 37"/>
                <a:gd name="T19" fmla="*/ 11 h 37"/>
                <a:gd name="T20" fmla="*/ 35 w 37"/>
                <a:gd name="T21" fmla="*/ 10 h 37"/>
                <a:gd name="T22" fmla="*/ 29 w 37"/>
                <a:gd name="T23" fmla="*/ 4 h 37"/>
                <a:gd name="T24" fmla="*/ 33 w 37"/>
                <a:gd name="T25" fmla="*/ 4 h 37"/>
                <a:gd name="T26" fmla="*/ 33 w 37"/>
                <a:gd name="T27" fmla="*/ 8 h 37"/>
                <a:gd name="T28" fmla="*/ 29 w 37"/>
                <a:gd name="T29" fmla="*/ 8 h 37"/>
                <a:gd name="T30" fmla="*/ 29 w 37"/>
                <a:gd name="T31" fmla="*/ 4 h 37"/>
                <a:gd name="T32" fmla="*/ 8 w 37"/>
                <a:gd name="T33" fmla="*/ 33 h 37"/>
                <a:gd name="T34" fmla="*/ 4 w 37"/>
                <a:gd name="T35" fmla="*/ 33 h 37"/>
                <a:gd name="T36" fmla="*/ 4 w 37"/>
                <a:gd name="T37" fmla="*/ 29 h 37"/>
                <a:gd name="T38" fmla="*/ 8 w 37"/>
                <a:gd name="T39" fmla="*/ 29 h 37"/>
                <a:gd name="T40" fmla="*/ 8 w 37"/>
                <a:gd name="T4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7">
                  <a:moveTo>
                    <a:pt x="35" y="10"/>
                  </a:moveTo>
                  <a:cubicBezTo>
                    <a:pt x="37" y="8"/>
                    <a:pt x="37" y="4"/>
                    <a:pt x="35" y="2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4"/>
                    <a:pt x="25" y="7"/>
                    <a:pt x="26" y="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4" y="25"/>
                    <a:pt x="2" y="27"/>
                  </a:cubicBezTo>
                  <a:cubicBezTo>
                    <a:pt x="0" y="29"/>
                    <a:pt x="0" y="32"/>
                    <a:pt x="2" y="35"/>
                  </a:cubicBezTo>
                  <a:cubicBezTo>
                    <a:pt x="4" y="37"/>
                    <a:pt x="8" y="37"/>
                    <a:pt x="10" y="35"/>
                  </a:cubicBezTo>
                  <a:cubicBezTo>
                    <a:pt x="12" y="33"/>
                    <a:pt x="12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2"/>
                    <a:pt x="33" y="12"/>
                    <a:pt x="35" y="10"/>
                  </a:cubicBezTo>
                  <a:close/>
                  <a:moveTo>
                    <a:pt x="29" y="4"/>
                  </a:moveTo>
                  <a:cubicBezTo>
                    <a:pt x="30" y="3"/>
                    <a:pt x="32" y="3"/>
                    <a:pt x="33" y="4"/>
                  </a:cubicBezTo>
                  <a:cubicBezTo>
                    <a:pt x="34" y="5"/>
                    <a:pt x="34" y="7"/>
                    <a:pt x="33" y="8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7"/>
                    <a:pt x="28" y="5"/>
                    <a:pt x="29" y="4"/>
                  </a:cubicBezTo>
                  <a:close/>
                  <a:moveTo>
                    <a:pt x="8" y="33"/>
                  </a:moveTo>
                  <a:cubicBezTo>
                    <a:pt x="7" y="34"/>
                    <a:pt x="5" y="34"/>
                    <a:pt x="4" y="33"/>
                  </a:cubicBezTo>
                  <a:cubicBezTo>
                    <a:pt x="3" y="32"/>
                    <a:pt x="3" y="30"/>
                    <a:pt x="4" y="29"/>
                  </a:cubicBezTo>
                  <a:cubicBezTo>
                    <a:pt x="5" y="28"/>
                    <a:pt x="7" y="28"/>
                    <a:pt x="8" y="29"/>
                  </a:cubicBezTo>
                  <a:cubicBezTo>
                    <a:pt x="9" y="30"/>
                    <a:pt x="9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2063" y="3718582"/>
            <a:ext cx="3265081" cy="1143408"/>
            <a:chOff x="4312064" y="3862369"/>
            <a:chExt cx="3088998" cy="943239"/>
          </a:xfrm>
        </p:grpSpPr>
        <p:sp>
          <p:nvSpPr>
            <p:cNvPr id="621" name="Freeform 59"/>
            <p:cNvSpPr>
              <a:spLocks/>
            </p:cNvSpPr>
            <p:nvPr/>
          </p:nvSpPr>
          <p:spPr bwMode="auto">
            <a:xfrm flipH="1">
              <a:off x="5453858" y="4058197"/>
              <a:ext cx="1947204" cy="487362"/>
            </a:xfrm>
            <a:custGeom>
              <a:avLst/>
              <a:gdLst>
                <a:gd name="T0" fmla="*/ 0 w 1063"/>
                <a:gd name="T1" fmla="*/ 118 h 307"/>
                <a:gd name="T2" fmla="*/ 121 w 1063"/>
                <a:gd name="T3" fmla="*/ 0 h 307"/>
                <a:gd name="T4" fmla="*/ 1063 w 1063"/>
                <a:gd name="T5" fmla="*/ 0 h 307"/>
                <a:gd name="T6" fmla="*/ 1063 w 1063"/>
                <a:gd name="T7" fmla="*/ 307 h 307"/>
                <a:gd name="T8" fmla="*/ 0 w 1063"/>
                <a:gd name="T9" fmla="*/ 307 h 307"/>
                <a:gd name="T10" fmla="*/ 0 w 1063"/>
                <a:gd name="T11" fmla="*/ 11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3" h="307">
                  <a:moveTo>
                    <a:pt x="0" y="118"/>
                  </a:moveTo>
                  <a:lnTo>
                    <a:pt x="121" y="0"/>
                  </a:lnTo>
                  <a:lnTo>
                    <a:pt x="1063" y="0"/>
                  </a:lnTo>
                  <a:lnTo>
                    <a:pt x="1063" y="307"/>
                  </a:lnTo>
                  <a:lnTo>
                    <a:pt x="0" y="307"/>
                  </a:lnTo>
                  <a:lnTo>
                    <a:pt x="0" y="118"/>
                  </a:lnTo>
                  <a:close/>
                </a:path>
              </a:pathLst>
            </a:custGeom>
            <a:noFill/>
            <a:ln w="1270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>
                  <a:solidFill>
                    <a:srgbClr val="00CCFF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Fraud Notification</a:t>
              </a:r>
              <a:endParaRPr lang="zh-CN" altLang="en-US" dirty="0">
                <a:solidFill>
                  <a:srgbClr val="00CCFF"/>
                </a:solidFill>
                <a:latin typeface="Gill Sans"/>
                <a:cs typeface="Gill Sans"/>
              </a:endParaRPr>
            </a:p>
          </p:txBody>
        </p:sp>
        <p:pic>
          <p:nvPicPr>
            <p:cNvPr id="645" name="Picture 4" descr="http://www.masalgo.com/wp-content/uploads/2015/10/company-3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064" y="3862369"/>
              <a:ext cx="943239" cy="9432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237843" y="2035251"/>
            <a:ext cx="3964546" cy="976798"/>
            <a:chOff x="3237843" y="2035251"/>
            <a:chExt cx="3750742" cy="805796"/>
          </a:xfrm>
        </p:grpSpPr>
        <p:sp>
          <p:nvSpPr>
            <p:cNvPr id="620" name="Freeform 59"/>
            <p:cNvSpPr>
              <a:spLocks/>
            </p:cNvSpPr>
            <p:nvPr/>
          </p:nvSpPr>
          <p:spPr bwMode="auto">
            <a:xfrm flipH="1">
              <a:off x="4453710" y="2185628"/>
              <a:ext cx="2534875" cy="487362"/>
            </a:xfrm>
            <a:custGeom>
              <a:avLst/>
              <a:gdLst>
                <a:gd name="T0" fmla="*/ 0 w 1063"/>
                <a:gd name="T1" fmla="*/ 118 h 307"/>
                <a:gd name="T2" fmla="*/ 121 w 1063"/>
                <a:gd name="T3" fmla="*/ 0 h 307"/>
                <a:gd name="T4" fmla="*/ 1063 w 1063"/>
                <a:gd name="T5" fmla="*/ 0 h 307"/>
                <a:gd name="T6" fmla="*/ 1063 w 1063"/>
                <a:gd name="T7" fmla="*/ 307 h 307"/>
                <a:gd name="T8" fmla="*/ 0 w 1063"/>
                <a:gd name="T9" fmla="*/ 307 h 307"/>
                <a:gd name="T10" fmla="*/ 0 w 1063"/>
                <a:gd name="T11" fmla="*/ 11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3" h="307">
                  <a:moveTo>
                    <a:pt x="0" y="118"/>
                  </a:moveTo>
                  <a:lnTo>
                    <a:pt x="121" y="0"/>
                  </a:lnTo>
                  <a:lnTo>
                    <a:pt x="1063" y="0"/>
                  </a:lnTo>
                  <a:lnTo>
                    <a:pt x="1063" y="307"/>
                  </a:lnTo>
                  <a:lnTo>
                    <a:pt x="0" y="307"/>
                  </a:lnTo>
                  <a:lnTo>
                    <a:pt x="0" y="118"/>
                  </a:lnTo>
                  <a:close/>
                </a:path>
              </a:pathLst>
            </a:custGeom>
            <a:noFill/>
            <a:ln w="1270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>
                  <a:solidFill>
                    <a:srgbClr val="00CCFF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Data Breach Notification</a:t>
              </a:r>
              <a:endParaRPr lang="zh-CN" altLang="en-US" dirty="0">
                <a:solidFill>
                  <a:srgbClr val="00CCFF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646" name="Group 32"/>
            <p:cNvGrpSpPr>
              <a:grpSpLocks noChangeAspect="1"/>
            </p:cNvGrpSpPr>
            <p:nvPr/>
          </p:nvGrpSpPr>
          <p:grpSpPr bwMode="auto">
            <a:xfrm>
              <a:off x="3237843" y="2035251"/>
              <a:ext cx="1134921" cy="805796"/>
              <a:chOff x="4354" y="1098"/>
              <a:chExt cx="800" cy="568"/>
            </a:xfrm>
            <a:solidFill>
              <a:srgbClr val="00CCFF"/>
            </a:solidFill>
          </p:grpSpPr>
          <p:sp>
            <p:nvSpPr>
              <p:cNvPr id="647" name="Freeform 33"/>
              <p:cNvSpPr>
                <a:spLocks noEditPoints="1"/>
              </p:cNvSpPr>
              <p:nvPr/>
            </p:nvSpPr>
            <p:spPr bwMode="auto">
              <a:xfrm>
                <a:off x="4441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4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48" name="Freeform 34"/>
              <p:cNvSpPr>
                <a:spLocks noEditPoints="1"/>
              </p:cNvSpPr>
              <p:nvPr/>
            </p:nvSpPr>
            <p:spPr bwMode="auto">
              <a:xfrm>
                <a:off x="4354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49" name="Freeform 35"/>
              <p:cNvSpPr>
                <a:spLocks noEditPoints="1"/>
              </p:cNvSpPr>
              <p:nvPr/>
            </p:nvSpPr>
            <p:spPr bwMode="auto">
              <a:xfrm>
                <a:off x="4355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0" name="Freeform 36"/>
              <p:cNvSpPr>
                <a:spLocks/>
              </p:cNvSpPr>
              <p:nvPr/>
            </p:nvSpPr>
            <p:spPr bwMode="auto">
              <a:xfrm>
                <a:off x="4702" y="1225"/>
                <a:ext cx="50" cy="48"/>
              </a:xfrm>
              <a:custGeom>
                <a:avLst/>
                <a:gdLst>
                  <a:gd name="T0" fmla="*/ 50 w 50"/>
                  <a:gd name="T1" fmla="*/ 24 h 48"/>
                  <a:gd name="T2" fmla="*/ 47 w 50"/>
                  <a:gd name="T3" fmla="*/ 36 h 48"/>
                  <a:gd name="T4" fmla="*/ 40 w 50"/>
                  <a:gd name="T5" fmla="*/ 30 h 48"/>
                  <a:gd name="T6" fmla="*/ 41 w 50"/>
                  <a:gd name="T7" fmla="*/ 24 h 48"/>
                  <a:gd name="T8" fmla="*/ 25 w 50"/>
                  <a:gd name="T9" fmla="*/ 8 h 48"/>
                  <a:gd name="T10" fmla="*/ 9 w 50"/>
                  <a:gd name="T11" fmla="*/ 24 h 48"/>
                  <a:gd name="T12" fmla="*/ 19 w 50"/>
                  <a:gd name="T13" fmla="*/ 40 h 48"/>
                  <a:gd name="T14" fmla="*/ 19 w 50"/>
                  <a:gd name="T15" fmla="*/ 48 h 48"/>
                  <a:gd name="T16" fmla="*/ 0 w 50"/>
                  <a:gd name="T17" fmla="*/ 24 h 48"/>
                  <a:gd name="T18" fmla="*/ 25 w 50"/>
                  <a:gd name="T19" fmla="*/ 0 h 48"/>
                  <a:gd name="T20" fmla="*/ 50 w 50"/>
                  <a:gd name="T21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48">
                    <a:moveTo>
                      <a:pt x="50" y="24"/>
                    </a:moveTo>
                    <a:cubicBezTo>
                      <a:pt x="50" y="29"/>
                      <a:pt x="48" y="33"/>
                      <a:pt x="47" y="36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1" y="28"/>
                      <a:pt x="41" y="26"/>
                      <a:pt x="41" y="24"/>
                    </a:cubicBezTo>
                    <a:cubicBezTo>
                      <a:pt x="41" y="15"/>
                      <a:pt x="34" y="8"/>
                      <a:pt x="25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31"/>
                      <a:pt x="13" y="37"/>
                      <a:pt x="19" y="40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8" y="45"/>
                      <a:pt x="0" y="36"/>
                      <a:pt x="0" y="24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1" name="Freeform 37"/>
              <p:cNvSpPr>
                <a:spLocks/>
              </p:cNvSpPr>
              <p:nvPr/>
            </p:nvSpPr>
            <p:spPr bwMode="auto">
              <a:xfrm>
                <a:off x="4682" y="1204"/>
                <a:ext cx="90" cy="90"/>
              </a:xfrm>
              <a:custGeom>
                <a:avLst/>
                <a:gdLst>
                  <a:gd name="T0" fmla="*/ 45 w 90"/>
                  <a:gd name="T1" fmla="*/ 0 h 90"/>
                  <a:gd name="T2" fmla="*/ 0 w 90"/>
                  <a:gd name="T3" fmla="*/ 45 h 90"/>
                  <a:gd name="T4" fmla="*/ 39 w 90"/>
                  <a:gd name="T5" fmla="*/ 90 h 90"/>
                  <a:gd name="T6" fmla="*/ 39 w 90"/>
                  <a:gd name="T7" fmla="*/ 82 h 90"/>
                  <a:gd name="T8" fmla="*/ 8 w 90"/>
                  <a:gd name="T9" fmla="*/ 45 h 90"/>
                  <a:gd name="T10" fmla="*/ 45 w 90"/>
                  <a:gd name="T11" fmla="*/ 9 h 90"/>
                  <a:gd name="T12" fmla="*/ 82 w 90"/>
                  <a:gd name="T13" fmla="*/ 45 h 90"/>
                  <a:gd name="T14" fmla="*/ 75 w 90"/>
                  <a:gd name="T15" fmla="*/ 66 h 90"/>
                  <a:gd name="T16" fmla="*/ 81 w 90"/>
                  <a:gd name="T17" fmla="*/ 72 h 90"/>
                  <a:gd name="T18" fmla="*/ 90 w 90"/>
                  <a:gd name="T19" fmla="*/ 45 h 90"/>
                  <a:gd name="T20" fmla="*/ 45 w 90"/>
                  <a:gd name="T2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90">
                    <a:moveTo>
                      <a:pt x="45" y="0"/>
                    </a:moveTo>
                    <a:cubicBezTo>
                      <a:pt x="20" y="0"/>
                      <a:pt x="0" y="21"/>
                      <a:pt x="0" y="45"/>
                    </a:cubicBezTo>
                    <a:cubicBezTo>
                      <a:pt x="0" y="68"/>
                      <a:pt x="17" y="87"/>
                      <a:pt x="39" y="90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21" y="79"/>
                      <a:pt x="8" y="64"/>
                      <a:pt x="8" y="45"/>
                    </a:cubicBezTo>
                    <a:cubicBezTo>
                      <a:pt x="8" y="25"/>
                      <a:pt x="25" y="9"/>
                      <a:pt x="45" y="9"/>
                    </a:cubicBezTo>
                    <a:cubicBezTo>
                      <a:pt x="65" y="9"/>
                      <a:pt x="82" y="25"/>
                      <a:pt x="82" y="45"/>
                    </a:cubicBezTo>
                    <a:cubicBezTo>
                      <a:pt x="82" y="53"/>
                      <a:pt x="79" y="60"/>
                      <a:pt x="75" y="66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7" y="65"/>
                      <a:pt x="90" y="55"/>
                      <a:pt x="90" y="45"/>
                    </a:cubicBezTo>
                    <a:cubicBezTo>
                      <a:pt x="90" y="21"/>
                      <a:pt x="70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2" name="Freeform 38"/>
              <p:cNvSpPr>
                <a:spLocks/>
              </p:cNvSpPr>
              <p:nvPr/>
            </p:nvSpPr>
            <p:spPr bwMode="auto">
              <a:xfrm>
                <a:off x="4727" y="1248"/>
                <a:ext cx="99" cy="167"/>
              </a:xfrm>
              <a:custGeom>
                <a:avLst/>
                <a:gdLst>
                  <a:gd name="T0" fmla="*/ 0 w 99"/>
                  <a:gd name="T1" fmla="*/ 1 h 167"/>
                  <a:gd name="T2" fmla="*/ 0 w 99"/>
                  <a:gd name="T3" fmla="*/ 1 h 167"/>
                  <a:gd name="T4" fmla="*/ 0 w 99"/>
                  <a:gd name="T5" fmla="*/ 143 h 167"/>
                  <a:gd name="T6" fmla="*/ 0 w 99"/>
                  <a:gd name="T7" fmla="*/ 143 h 167"/>
                  <a:gd name="T8" fmla="*/ 1 w 99"/>
                  <a:gd name="T9" fmla="*/ 143 h 167"/>
                  <a:gd name="T10" fmla="*/ 1 w 99"/>
                  <a:gd name="T11" fmla="*/ 143 h 167"/>
                  <a:gd name="T12" fmla="*/ 29 w 99"/>
                  <a:gd name="T13" fmla="*/ 119 h 167"/>
                  <a:gd name="T14" fmla="*/ 29 w 99"/>
                  <a:gd name="T15" fmla="*/ 119 h 167"/>
                  <a:gd name="T16" fmla="*/ 29 w 99"/>
                  <a:gd name="T17" fmla="*/ 119 h 167"/>
                  <a:gd name="T18" fmla="*/ 30 w 99"/>
                  <a:gd name="T19" fmla="*/ 119 h 167"/>
                  <a:gd name="T20" fmla="*/ 47 w 99"/>
                  <a:gd name="T21" fmla="*/ 163 h 167"/>
                  <a:gd name="T22" fmla="*/ 50 w 99"/>
                  <a:gd name="T23" fmla="*/ 166 h 167"/>
                  <a:gd name="T24" fmla="*/ 54 w 99"/>
                  <a:gd name="T25" fmla="*/ 166 h 167"/>
                  <a:gd name="T26" fmla="*/ 76 w 99"/>
                  <a:gd name="T27" fmla="*/ 157 h 167"/>
                  <a:gd name="T28" fmla="*/ 79 w 99"/>
                  <a:gd name="T29" fmla="*/ 155 h 167"/>
                  <a:gd name="T30" fmla="*/ 79 w 99"/>
                  <a:gd name="T31" fmla="*/ 151 h 167"/>
                  <a:gd name="T32" fmla="*/ 61 w 99"/>
                  <a:gd name="T33" fmla="*/ 107 h 167"/>
                  <a:gd name="T34" fmla="*/ 61 w 99"/>
                  <a:gd name="T35" fmla="*/ 106 h 167"/>
                  <a:gd name="T36" fmla="*/ 61 w 99"/>
                  <a:gd name="T37" fmla="*/ 106 h 167"/>
                  <a:gd name="T38" fmla="*/ 62 w 99"/>
                  <a:gd name="T39" fmla="*/ 106 h 167"/>
                  <a:gd name="T40" fmla="*/ 98 w 99"/>
                  <a:gd name="T41" fmla="*/ 104 h 167"/>
                  <a:gd name="T42" fmla="*/ 99 w 99"/>
                  <a:gd name="T43" fmla="*/ 104 h 167"/>
                  <a:gd name="T44" fmla="*/ 99 w 99"/>
                  <a:gd name="T45" fmla="*/ 104 h 167"/>
                  <a:gd name="T46" fmla="*/ 99 w 99"/>
                  <a:gd name="T47" fmla="*/ 103 h 167"/>
                  <a:gd name="T48" fmla="*/ 1 w 99"/>
                  <a:gd name="T49" fmla="*/ 1 h 167"/>
                  <a:gd name="T50" fmla="*/ 0 w 99"/>
                  <a:gd name="T51" fmla="*/ 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" h="167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43"/>
                      <a:pt x="1" y="143"/>
                      <a:pt x="1" y="143"/>
                    </a:cubicBezTo>
                    <a:cubicBezTo>
                      <a:pt x="1" y="143"/>
                      <a:pt x="1" y="143"/>
                      <a:pt x="1" y="143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9" y="119"/>
                      <a:pt x="30" y="119"/>
                      <a:pt x="30" y="119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8" y="164"/>
                      <a:pt x="49" y="165"/>
                      <a:pt x="50" y="166"/>
                    </a:cubicBezTo>
                    <a:cubicBezTo>
                      <a:pt x="52" y="167"/>
                      <a:pt x="53" y="167"/>
                      <a:pt x="54" y="166"/>
                    </a:cubicBezTo>
                    <a:cubicBezTo>
                      <a:pt x="76" y="157"/>
                      <a:pt x="76" y="157"/>
                      <a:pt x="76" y="157"/>
                    </a:cubicBezTo>
                    <a:cubicBezTo>
                      <a:pt x="77" y="157"/>
                      <a:pt x="78" y="156"/>
                      <a:pt x="79" y="155"/>
                    </a:cubicBezTo>
                    <a:cubicBezTo>
                      <a:pt x="79" y="153"/>
                      <a:pt x="79" y="152"/>
                      <a:pt x="79" y="151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6"/>
                      <a:pt x="62" y="106"/>
                      <a:pt x="62" y="106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98" y="104"/>
                      <a:pt x="98" y="104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104"/>
                      <a:pt x="99" y="103"/>
                      <a:pt x="99" y="10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474761" y="5568523"/>
            <a:ext cx="3460543" cy="1024434"/>
            <a:chOff x="3474761" y="5568523"/>
            <a:chExt cx="3273919" cy="845093"/>
          </a:xfrm>
        </p:grpSpPr>
        <p:sp>
          <p:nvSpPr>
            <p:cNvPr id="622" name="Freeform 59"/>
            <p:cNvSpPr>
              <a:spLocks/>
            </p:cNvSpPr>
            <p:nvPr/>
          </p:nvSpPr>
          <p:spPr bwMode="auto">
            <a:xfrm flipH="1">
              <a:off x="4536575" y="5709359"/>
              <a:ext cx="2212105" cy="487362"/>
            </a:xfrm>
            <a:custGeom>
              <a:avLst/>
              <a:gdLst>
                <a:gd name="T0" fmla="*/ 0 w 1063"/>
                <a:gd name="T1" fmla="*/ 118 h 307"/>
                <a:gd name="T2" fmla="*/ 121 w 1063"/>
                <a:gd name="T3" fmla="*/ 0 h 307"/>
                <a:gd name="T4" fmla="*/ 1063 w 1063"/>
                <a:gd name="T5" fmla="*/ 0 h 307"/>
                <a:gd name="T6" fmla="*/ 1063 w 1063"/>
                <a:gd name="T7" fmla="*/ 307 h 307"/>
                <a:gd name="T8" fmla="*/ 0 w 1063"/>
                <a:gd name="T9" fmla="*/ 307 h 307"/>
                <a:gd name="T10" fmla="*/ 0 w 1063"/>
                <a:gd name="T11" fmla="*/ 11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3" h="307">
                  <a:moveTo>
                    <a:pt x="0" y="118"/>
                  </a:moveTo>
                  <a:lnTo>
                    <a:pt x="121" y="0"/>
                  </a:lnTo>
                  <a:lnTo>
                    <a:pt x="1063" y="0"/>
                  </a:lnTo>
                  <a:lnTo>
                    <a:pt x="1063" y="307"/>
                  </a:lnTo>
                  <a:lnTo>
                    <a:pt x="0" y="307"/>
                  </a:lnTo>
                  <a:lnTo>
                    <a:pt x="0" y="118"/>
                  </a:lnTo>
                  <a:close/>
                </a:path>
              </a:pathLst>
            </a:custGeom>
            <a:noFill/>
            <a:ln w="1270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>
                  <a:solidFill>
                    <a:srgbClr val="00CCFF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Personal Notification</a:t>
              </a:r>
              <a:endParaRPr lang="zh-CN" altLang="en-US" dirty="0">
                <a:solidFill>
                  <a:srgbClr val="00CCFF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653" name="Group 159"/>
            <p:cNvGrpSpPr>
              <a:grpSpLocks noChangeAspect="1"/>
            </p:cNvGrpSpPr>
            <p:nvPr/>
          </p:nvGrpSpPr>
          <p:grpSpPr bwMode="auto">
            <a:xfrm>
              <a:off x="3474761" y="5568523"/>
              <a:ext cx="873361" cy="845093"/>
              <a:chOff x="4535" y="2968"/>
              <a:chExt cx="587" cy="568"/>
            </a:xfrm>
            <a:solidFill>
              <a:schemeClr val="bg1"/>
            </a:solidFill>
          </p:grpSpPr>
          <p:sp>
            <p:nvSpPr>
              <p:cNvPr id="654" name="Freeform 160"/>
              <p:cNvSpPr>
                <a:spLocks/>
              </p:cNvSpPr>
              <p:nvPr/>
            </p:nvSpPr>
            <p:spPr bwMode="auto">
              <a:xfrm>
                <a:off x="4535" y="3250"/>
                <a:ext cx="498" cy="286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5" name="Freeform 161"/>
              <p:cNvSpPr>
                <a:spLocks/>
              </p:cNvSpPr>
              <p:nvPr/>
            </p:nvSpPr>
            <p:spPr bwMode="auto">
              <a:xfrm>
                <a:off x="4755" y="3269"/>
                <a:ext cx="58" cy="52"/>
              </a:xfrm>
              <a:custGeom>
                <a:avLst/>
                <a:gdLst>
                  <a:gd name="T0" fmla="*/ 29 w 58"/>
                  <a:gd name="T1" fmla="*/ 0 h 52"/>
                  <a:gd name="T2" fmla="*/ 0 w 58"/>
                  <a:gd name="T3" fmla="*/ 10 h 52"/>
                  <a:gd name="T4" fmla="*/ 29 w 58"/>
                  <a:gd name="T5" fmla="*/ 52 h 52"/>
                  <a:gd name="T6" fmla="*/ 58 w 58"/>
                  <a:gd name="T7" fmla="*/ 10 h 52"/>
                  <a:gd name="T8" fmla="*/ 29 w 5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29" y="0"/>
                    </a:moveTo>
                    <a:lnTo>
                      <a:pt x="0" y="10"/>
                    </a:lnTo>
                    <a:lnTo>
                      <a:pt x="29" y="52"/>
                    </a:lnTo>
                    <a:lnTo>
                      <a:pt x="58" y="1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6" name="Freeform 162"/>
              <p:cNvSpPr>
                <a:spLocks/>
              </p:cNvSpPr>
              <p:nvPr/>
            </p:nvSpPr>
            <p:spPr bwMode="auto">
              <a:xfrm>
                <a:off x="4663" y="2975"/>
                <a:ext cx="242" cy="289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7" name="Freeform 163"/>
              <p:cNvSpPr>
                <a:spLocks/>
              </p:cNvSpPr>
              <p:nvPr/>
            </p:nvSpPr>
            <p:spPr bwMode="auto">
              <a:xfrm>
                <a:off x="4911" y="3078"/>
                <a:ext cx="56" cy="10"/>
              </a:xfrm>
              <a:custGeom>
                <a:avLst/>
                <a:gdLst>
                  <a:gd name="T0" fmla="*/ 77 w 77"/>
                  <a:gd name="T1" fmla="*/ 0 h 13"/>
                  <a:gd name="T2" fmla="*/ 0 w 77"/>
                  <a:gd name="T3" fmla="*/ 0 h 13"/>
                  <a:gd name="T4" fmla="*/ 1 w 77"/>
                  <a:gd name="T5" fmla="*/ 13 h 13"/>
                  <a:gd name="T6" fmla="*/ 77 w 77"/>
                  <a:gd name="T7" fmla="*/ 13 h 13"/>
                  <a:gd name="T8" fmla="*/ 77 w 77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3">
                    <a:moveTo>
                      <a:pt x="7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1" y="9"/>
                      <a:pt x="1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0"/>
                      <a:pt x="77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8" name="Freeform 164"/>
              <p:cNvSpPr>
                <a:spLocks/>
              </p:cNvSpPr>
              <p:nvPr/>
            </p:nvSpPr>
            <p:spPr bwMode="auto">
              <a:xfrm>
                <a:off x="4904" y="3045"/>
                <a:ext cx="179" cy="9"/>
              </a:xfrm>
              <a:custGeom>
                <a:avLst/>
                <a:gdLst>
                  <a:gd name="T0" fmla="*/ 245 w 245"/>
                  <a:gd name="T1" fmla="*/ 0 h 13"/>
                  <a:gd name="T2" fmla="*/ 0 w 245"/>
                  <a:gd name="T3" fmla="*/ 0 h 13"/>
                  <a:gd name="T4" fmla="*/ 4 w 245"/>
                  <a:gd name="T5" fmla="*/ 13 h 13"/>
                  <a:gd name="T6" fmla="*/ 245 w 245"/>
                  <a:gd name="T7" fmla="*/ 13 h 13"/>
                  <a:gd name="T8" fmla="*/ 245 w 24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3">
                    <a:moveTo>
                      <a:pt x="2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3" y="8"/>
                      <a:pt x="4" y="13"/>
                    </a:cubicBezTo>
                    <a:cubicBezTo>
                      <a:pt x="245" y="13"/>
                      <a:pt x="245" y="13"/>
                      <a:pt x="245" y="13"/>
                    </a:cubicBezTo>
                    <a:lnTo>
                      <a:pt x="2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59" name="Freeform 165"/>
              <p:cNvSpPr>
                <a:spLocks/>
              </p:cNvSpPr>
              <p:nvPr/>
            </p:nvSpPr>
            <p:spPr bwMode="auto">
              <a:xfrm>
                <a:off x="4846" y="2968"/>
                <a:ext cx="276" cy="279"/>
              </a:xfrm>
              <a:custGeom>
                <a:avLst/>
                <a:gdLst>
                  <a:gd name="T0" fmla="*/ 368 w 377"/>
                  <a:gd name="T1" fmla="*/ 9 h 379"/>
                  <a:gd name="T2" fmla="*/ 346 w 377"/>
                  <a:gd name="T3" fmla="*/ 0 h 379"/>
                  <a:gd name="T4" fmla="*/ 0 w 377"/>
                  <a:gd name="T5" fmla="*/ 0 h 379"/>
                  <a:gd name="T6" fmla="*/ 40 w 377"/>
                  <a:gd name="T7" fmla="*/ 32 h 379"/>
                  <a:gd name="T8" fmla="*/ 346 w 377"/>
                  <a:gd name="T9" fmla="*/ 32 h 379"/>
                  <a:gd name="T10" fmla="*/ 346 w 377"/>
                  <a:gd name="T11" fmla="*/ 252 h 379"/>
                  <a:gd name="T12" fmla="*/ 261 w 377"/>
                  <a:gd name="T13" fmla="*/ 252 h 379"/>
                  <a:gd name="T14" fmla="*/ 198 w 377"/>
                  <a:gd name="T15" fmla="*/ 315 h 379"/>
                  <a:gd name="T16" fmla="*/ 198 w 377"/>
                  <a:gd name="T17" fmla="*/ 252 h 379"/>
                  <a:gd name="T18" fmla="*/ 95 w 377"/>
                  <a:gd name="T19" fmla="*/ 252 h 379"/>
                  <a:gd name="T20" fmla="*/ 75 w 377"/>
                  <a:gd name="T21" fmla="*/ 283 h 379"/>
                  <a:gd name="T22" fmla="*/ 166 w 377"/>
                  <a:gd name="T23" fmla="*/ 283 h 379"/>
                  <a:gd name="T24" fmla="*/ 166 w 377"/>
                  <a:gd name="T25" fmla="*/ 370 h 379"/>
                  <a:gd name="T26" fmla="*/ 172 w 377"/>
                  <a:gd name="T27" fmla="*/ 378 h 379"/>
                  <a:gd name="T28" fmla="*/ 182 w 377"/>
                  <a:gd name="T29" fmla="*/ 376 h 379"/>
                  <a:gd name="T30" fmla="*/ 274 w 377"/>
                  <a:gd name="T31" fmla="*/ 283 h 379"/>
                  <a:gd name="T32" fmla="*/ 346 w 377"/>
                  <a:gd name="T33" fmla="*/ 283 h 379"/>
                  <a:gd name="T34" fmla="*/ 368 w 377"/>
                  <a:gd name="T35" fmla="*/ 274 h 379"/>
                  <a:gd name="T36" fmla="*/ 377 w 377"/>
                  <a:gd name="T37" fmla="*/ 252 h 379"/>
                  <a:gd name="T38" fmla="*/ 377 w 377"/>
                  <a:gd name="T39" fmla="*/ 32 h 379"/>
                  <a:gd name="T40" fmla="*/ 368 w 377"/>
                  <a:gd name="T41" fmla="*/ 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7" h="379">
                    <a:moveTo>
                      <a:pt x="368" y="9"/>
                    </a:moveTo>
                    <a:cubicBezTo>
                      <a:pt x="362" y="3"/>
                      <a:pt x="354" y="0"/>
                      <a:pt x="3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8"/>
                      <a:pt x="29" y="19"/>
                      <a:pt x="40" y="32"/>
                    </a:cubicBezTo>
                    <a:cubicBezTo>
                      <a:pt x="346" y="32"/>
                      <a:pt x="346" y="32"/>
                      <a:pt x="346" y="32"/>
                    </a:cubicBezTo>
                    <a:cubicBezTo>
                      <a:pt x="346" y="252"/>
                      <a:pt x="346" y="252"/>
                      <a:pt x="346" y="252"/>
                    </a:cubicBezTo>
                    <a:cubicBezTo>
                      <a:pt x="261" y="252"/>
                      <a:pt x="261" y="252"/>
                      <a:pt x="261" y="252"/>
                    </a:cubicBezTo>
                    <a:cubicBezTo>
                      <a:pt x="198" y="315"/>
                      <a:pt x="198" y="315"/>
                      <a:pt x="198" y="315"/>
                    </a:cubicBezTo>
                    <a:cubicBezTo>
                      <a:pt x="198" y="252"/>
                      <a:pt x="198" y="252"/>
                      <a:pt x="198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90" y="263"/>
                      <a:pt x="83" y="274"/>
                      <a:pt x="75" y="283"/>
                    </a:cubicBezTo>
                    <a:cubicBezTo>
                      <a:pt x="166" y="283"/>
                      <a:pt x="166" y="283"/>
                      <a:pt x="166" y="283"/>
                    </a:cubicBezTo>
                    <a:cubicBezTo>
                      <a:pt x="166" y="370"/>
                      <a:pt x="166" y="370"/>
                      <a:pt x="166" y="370"/>
                    </a:cubicBezTo>
                    <a:cubicBezTo>
                      <a:pt x="166" y="373"/>
                      <a:pt x="168" y="376"/>
                      <a:pt x="172" y="378"/>
                    </a:cubicBezTo>
                    <a:cubicBezTo>
                      <a:pt x="175" y="379"/>
                      <a:pt x="179" y="378"/>
                      <a:pt x="182" y="376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346" y="283"/>
                      <a:pt x="346" y="283"/>
                      <a:pt x="346" y="283"/>
                    </a:cubicBezTo>
                    <a:cubicBezTo>
                      <a:pt x="354" y="283"/>
                      <a:pt x="362" y="280"/>
                      <a:pt x="368" y="274"/>
                    </a:cubicBezTo>
                    <a:cubicBezTo>
                      <a:pt x="374" y="268"/>
                      <a:pt x="377" y="260"/>
                      <a:pt x="377" y="252"/>
                    </a:cubicBezTo>
                    <a:cubicBezTo>
                      <a:pt x="377" y="32"/>
                      <a:pt x="377" y="32"/>
                      <a:pt x="377" y="32"/>
                    </a:cubicBezTo>
                    <a:cubicBezTo>
                      <a:pt x="377" y="24"/>
                      <a:pt x="374" y="16"/>
                      <a:pt x="36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660" name="Freeform 166"/>
              <p:cNvSpPr>
                <a:spLocks/>
              </p:cNvSpPr>
              <p:nvPr/>
            </p:nvSpPr>
            <p:spPr bwMode="auto">
              <a:xfrm>
                <a:off x="4889" y="3010"/>
                <a:ext cx="194" cy="10"/>
              </a:xfrm>
              <a:custGeom>
                <a:avLst/>
                <a:gdLst>
                  <a:gd name="T0" fmla="*/ 265 w 265"/>
                  <a:gd name="T1" fmla="*/ 0 h 14"/>
                  <a:gd name="T2" fmla="*/ 0 w 265"/>
                  <a:gd name="T3" fmla="*/ 0 h 14"/>
                  <a:gd name="T4" fmla="*/ 8 w 265"/>
                  <a:gd name="T5" fmla="*/ 14 h 14"/>
                  <a:gd name="T6" fmla="*/ 265 w 265"/>
                  <a:gd name="T7" fmla="*/ 14 h 14"/>
                  <a:gd name="T8" fmla="*/ 265 w 26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4">
                    <a:moveTo>
                      <a:pt x="2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5" y="9"/>
                      <a:pt x="8" y="14"/>
                    </a:cubicBezTo>
                    <a:cubicBezTo>
                      <a:pt x="265" y="14"/>
                      <a:pt x="265" y="14"/>
                      <a:pt x="265" y="14"/>
                    </a:cubicBezTo>
                    <a:lnTo>
                      <a:pt x="2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</p:grpSp>
      <p:cxnSp>
        <p:nvCxnSpPr>
          <p:cNvPr id="683" name="直接连接符 2"/>
          <p:cNvCxnSpPr/>
          <p:nvPr/>
        </p:nvCxnSpPr>
        <p:spPr>
          <a:xfrm>
            <a:off x="8818335" y="2044238"/>
            <a:ext cx="26111" cy="4659153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7" name="椭圆 9"/>
          <p:cNvSpPr/>
          <p:nvPr/>
        </p:nvSpPr>
        <p:spPr>
          <a:xfrm>
            <a:off x="8685892" y="2645540"/>
            <a:ext cx="264886" cy="264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679" name="椭圆 9"/>
          <p:cNvSpPr/>
          <p:nvPr/>
        </p:nvSpPr>
        <p:spPr>
          <a:xfrm>
            <a:off x="8691149" y="4331795"/>
            <a:ext cx="264886" cy="264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680" name="椭圆 6"/>
          <p:cNvSpPr/>
          <p:nvPr/>
        </p:nvSpPr>
        <p:spPr>
          <a:xfrm>
            <a:off x="8555078" y="3352596"/>
            <a:ext cx="537029" cy="537029"/>
          </a:xfrm>
          <a:prstGeom prst="ellipse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682" name="椭圆 7"/>
          <p:cNvSpPr/>
          <p:nvPr/>
        </p:nvSpPr>
        <p:spPr>
          <a:xfrm>
            <a:off x="8555078" y="5038849"/>
            <a:ext cx="537029" cy="537029"/>
          </a:xfrm>
          <a:prstGeom prst="ellipse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684" name="文本框 28"/>
          <p:cNvSpPr txBox="1"/>
          <p:nvPr/>
        </p:nvSpPr>
        <p:spPr>
          <a:xfrm>
            <a:off x="9508474" y="260584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2 TB per day</a:t>
            </a:r>
            <a:endParaRPr lang="zh-CN" altLang="en-US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88" name="文本框 21"/>
          <p:cNvSpPr txBox="1"/>
          <p:nvPr/>
        </p:nvSpPr>
        <p:spPr>
          <a:xfrm>
            <a:off x="9462867" y="3429534"/>
            <a:ext cx="204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15 PB data</a:t>
            </a:r>
            <a:r>
              <a:rPr lang="zh-CN" altLang="en-US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store</a:t>
            </a:r>
            <a:endParaRPr lang="zh-CN" altLang="en-US" dirty="0">
              <a:solidFill>
                <a:srgbClr val="00CC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89" name="文本框 30"/>
          <p:cNvSpPr txBox="1"/>
          <p:nvPr/>
        </p:nvSpPr>
        <p:spPr>
          <a:xfrm>
            <a:off x="9486958" y="4275544"/>
            <a:ext cx="165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10 PB untapped</a:t>
            </a:r>
            <a:endParaRPr lang="zh-CN" altLang="en-US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92" name="文本框 30"/>
          <p:cNvSpPr txBox="1"/>
          <p:nvPr/>
        </p:nvSpPr>
        <p:spPr>
          <a:xfrm>
            <a:off x="9160971" y="5094597"/>
            <a:ext cx="320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45 TB classified as malware</a:t>
            </a:r>
            <a:endParaRPr lang="zh-CN" altLang="en-US" dirty="0">
              <a:solidFill>
                <a:srgbClr val="00CC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03" name="文本框 558"/>
          <p:cNvSpPr txBox="1"/>
          <p:nvPr/>
        </p:nvSpPr>
        <p:spPr>
          <a:xfrm>
            <a:off x="323593" y="474733"/>
            <a:ext cx="419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Sponsor: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Tiversa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Inc.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86958" y="1442732"/>
            <a:ext cx="113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Dark Web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4" name="文本框 30"/>
          <p:cNvSpPr txBox="1"/>
          <p:nvPr/>
        </p:nvSpPr>
        <p:spPr>
          <a:xfrm>
            <a:off x="9882299" y="3886815"/>
            <a:ext cx="80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o</a:t>
            </a:r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</a:t>
            </a:r>
            <a:r>
              <a:rPr lang="zh-CN" altLang="en-US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which</a:t>
            </a:r>
            <a:endParaRPr lang="zh-CN" altLang="en-US" sz="14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02" name="文本框 558"/>
          <p:cNvSpPr txBox="1"/>
          <p:nvPr/>
        </p:nvSpPr>
        <p:spPr>
          <a:xfrm>
            <a:off x="546985" y="1365066"/>
            <a:ext cx="6268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Uses keyword matching across its data store for:</a:t>
            </a:r>
            <a:endParaRPr lang="zh-CN" altLang="en-US" sz="24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604" name="文本框 30"/>
          <p:cNvSpPr txBox="1"/>
          <p:nvPr/>
        </p:nvSpPr>
        <p:spPr>
          <a:xfrm>
            <a:off x="9182666" y="6082740"/>
            <a:ext cx="31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7</a:t>
            </a:r>
            <a:r>
              <a:rPr lang="en-US" altLang="zh-CN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00,000,000</a:t>
            </a:r>
            <a:r>
              <a:rPr lang="zh-CN" altLang="en-US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infected</a:t>
            </a:r>
            <a:r>
              <a:rPr lang="zh-CN" altLang="en-US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files</a:t>
            </a:r>
            <a:endParaRPr lang="zh-CN" altLang="en-US" dirty="0">
              <a:solidFill>
                <a:srgbClr val="FFFF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08" name="椭圆 9"/>
          <p:cNvSpPr/>
          <p:nvPr/>
        </p:nvSpPr>
        <p:spPr>
          <a:xfrm>
            <a:off x="8688940" y="6129673"/>
            <a:ext cx="264886" cy="264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605" name="文本框 30"/>
          <p:cNvSpPr txBox="1"/>
          <p:nvPr/>
        </p:nvSpPr>
        <p:spPr>
          <a:xfrm>
            <a:off x="9863716" y="4728449"/>
            <a:ext cx="80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o</a:t>
            </a:r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</a:t>
            </a:r>
            <a:r>
              <a:rPr lang="zh-CN" altLang="en-US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which</a:t>
            </a:r>
            <a:endParaRPr lang="zh-CN" altLang="en-US" sz="14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07" name="文本框 30"/>
          <p:cNvSpPr txBox="1"/>
          <p:nvPr/>
        </p:nvSpPr>
        <p:spPr>
          <a:xfrm>
            <a:off x="9859836" y="20250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scrapes</a:t>
            </a:r>
            <a:endParaRPr lang="zh-CN" altLang="en-US" sz="14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09" name="文本框 30"/>
          <p:cNvSpPr txBox="1"/>
          <p:nvPr/>
        </p:nvSpPr>
        <p:spPr>
          <a:xfrm>
            <a:off x="9573154" y="309750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w</a:t>
            </a:r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hich adds up to</a:t>
            </a:r>
            <a:endParaRPr lang="zh-CN" altLang="en-US" sz="14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610" name="文本框 30"/>
          <p:cNvSpPr txBox="1"/>
          <p:nvPr/>
        </p:nvSpPr>
        <p:spPr>
          <a:xfrm>
            <a:off x="9757325" y="5643570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which is about</a:t>
            </a:r>
            <a:endParaRPr lang="zh-CN" altLang="en-US" sz="1400" dirty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188" name="Slide Number Placeholder 1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9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 animBg="1"/>
      <p:bldP spid="679" grpId="0" animBg="1"/>
      <p:bldP spid="680" grpId="0" animBg="1"/>
      <p:bldP spid="682" grpId="0" animBg="1"/>
      <p:bldP spid="684" grpId="0"/>
      <p:bldP spid="688" grpId="0"/>
      <p:bldP spid="689" grpId="0"/>
      <p:bldP spid="692" grpId="0"/>
      <p:bldP spid="2" grpId="0"/>
      <p:bldP spid="594" grpId="0"/>
      <p:bldP spid="604" grpId="0"/>
      <p:bldP spid="608" grpId="0" animBg="1"/>
      <p:bldP spid="605" grpId="0"/>
      <p:bldP spid="607" grpId="0"/>
      <p:bldP spid="609" grpId="0"/>
      <p:bldP spid="6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组合 356"/>
          <p:cNvGrpSpPr/>
          <p:nvPr/>
        </p:nvGrpSpPr>
        <p:grpSpPr>
          <a:xfrm rot="2700000">
            <a:off x="-604603" y="2167785"/>
            <a:ext cx="4371367" cy="4444849"/>
            <a:chOff x="-4776788" y="1414463"/>
            <a:chExt cx="4249738" cy="4321176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1" name="Freeform 39"/>
            <p:cNvSpPr>
              <a:spLocks/>
            </p:cNvSpPr>
            <p:nvPr/>
          </p:nvSpPr>
          <p:spPr bwMode="auto">
            <a:xfrm>
              <a:off x="-1071563" y="1885951"/>
              <a:ext cx="77788" cy="65088"/>
            </a:xfrm>
            <a:custGeom>
              <a:avLst/>
              <a:gdLst>
                <a:gd name="T0" fmla="*/ 4 w 6"/>
                <a:gd name="T1" fmla="*/ 2 h 5"/>
                <a:gd name="T2" fmla="*/ 6 w 6"/>
                <a:gd name="T3" fmla="*/ 5 h 5"/>
                <a:gd name="T4" fmla="*/ 6 w 6"/>
                <a:gd name="T5" fmla="*/ 3 h 5"/>
                <a:gd name="T6" fmla="*/ 6 w 6"/>
                <a:gd name="T7" fmla="*/ 0 h 5"/>
                <a:gd name="T8" fmla="*/ 3 w 6"/>
                <a:gd name="T9" fmla="*/ 0 h 5"/>
                <a:gd name="T10" fmla="*/ 0 w 6"/>
                <a:gd name="T11" fmla="*/ 0 h 5"/>
                <a:gd name="T12" fmla="*/ 4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2"/>
                  </a:moveTo>
                  <a:cubicBezTo>
                    <a:pt x="5" y="3"/>
                    <a:pt x="6" y="4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2" name="Freeform 40"/>
            <p:cNvSpPr>
              <a:spLocks/>
            </p:cNvSpPr>
            <p:nvPr/>
          </p:nvSpPr>
          <p:spPr bwMode="auto">
            <a:xfrm>
              <a:off x="-2224088" y="1898651"/>
              <a:ext cx="1217613" cy="1257300"/>
            </a:xfrm>
            <a:custGeom>
              <a:avLst/>
              <a:gdLst>
                <a:gd name="T0" fmla="*/ 0 w 94"/>
                <a:gd name="T1" fmla="*/ 96 h 96"/>
                <a:gd name="T2" fmla="*/ 1 w 94"/>
                <a:gd name="T3" fmla="*/ 96 h 96"/>
                <a:gd name="T4" fmla="*/ 94 w 94"/>
                <a:gd name="T5" fmla="*/ 1 h 96"/>
                <a:gd name="T6" fmla="*/ 92 w 94"/>
                <a:gd name="T7" fmla="*/ 0 h 96"/>
                <a:gd name="T8" fmla="*/ 0 w 94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6">
                  <a:moveTo>
                    <a:pt x="0" y="96"/>
                  </a:moveTo>
                  <a:cubicBezTo>
                    <a:pt x="0" y="96"/>
                    <a:pt x="0" y="96"/>
                    <a:pt x="1" y="96"/>
                  </a:cubicBezTo>
                  <a:cubicBezTo>
                    <a:pt x="32" y="65"/>
                    <a:pt x="63" y="33"/>
                    <a:pt x="94" y="1"/>
                  </a:cubicBezTo>
                  <a:cubicBezTo>
                    <a:pt x="93" y="1"/>
                    <a:pt x="93" y="1"/>
                    <a:pt x="92" y="0"/>
                  </a:cubicBezTo>
                  <a:cubicBezTo>
                    <a:pt x="62" y="32"/>
                    <a:pt x="31" y="64"/>
                    <a:pt x="0" y="9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5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6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7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6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8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9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49" name="组合 548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03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1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95" name="Rectangle 5"/>
          <p:cNvSpPr>
            <a:spLocks noChangeArrowheads="1"/>
          </p:cNvSpPr>
          <p:nvPr/>
        </p:nvSpPr>
        <p:spPr bwMode="auto">
          <a:xfrm>
            <a:off x="10385963" y="148923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601" name="组合 600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596" name="椭圆 595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椭圆 596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椭圆 597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600" name="直接连接符 599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/>
          <p:cNvGrpSpPr/>
          <p:nvPr/>
        </p:nvGrpSpPr>
        <p:grpSpPr>
          <a:xfrm flipH="1">
            <a:off x="9899490" y="4872486"/>
            <a:ext cx="1661075" cy="1985514"/>
            <a:chOff x="9753600" y="601663"/>
            <a:chExt cx="2441575" cy="3509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2" name="Freeform 67"/>
            <p:cNvSpPr>
              <a:spLocks/>
            </p:cNvSpPr>
            <p:nvPr/>
          </p:nvSpPr>
          <p:spPr bwMode="auto">
            <a:xfrm>
              <a:off x="9753600" y="3165475"/>
              <a:ext cx="938213" cy="946150"/>
            </a:xfrm>
            <a:custGeom>
              <a:avLst/>
              <a:gdLst>
                <a:gd name="T0" fmla="*/ 0 w 591"/>
                <a:gd name="T1" fmla="*/ 0 h 596"/>
                <a:gd name="T2" fmla="*/ 0 w 591"/>
                <a:gd name="T3" fmla="*/ 8 h 596"/>
                <a:gd name="T4" fmla="*/ 252 w 591"/>
                <a:gd name="T5" fmla="*/ 264 h 596"/>
                <a:gd name="T6" fmla="*/ 582 w 591"/>
                <a:gd name="T7" fmla="*/ 596 h 596"/>
                <a:gd name="T8" fmla="*/ 591 w 591"/>
                <a:gd name="T9" fmla="*/ 596 h 596"/>
                <a:gd name="T10" fmla="*/ 256 w 591"/>
                <a:gd name="T11" fmla="*/ 260 h 596"/>
                <a:gd name="T12" fmla="*/ 0 w 591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596">
                  <a:moveTo>
                    <a:pt x="0" y="0"/>
                  </a:moveTo>
                  <a:lnTo>
                    <a:pt x="0" y="8"/>
                  </a:lnTo>
                  <a:lnTo>
                    <a:pt x="252" y="264"/>
                  </a:lnTo>
                  <a:lnTo>
                    <a:pt x="582" y="596"/>
                  </a:lnTo>
                  <a:lnTo>
                    <a:pt x="591" y="596"/>
                  </a:lnTo>
                  <a:lnTo>
                    <a:pt x="256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Freeform 68"/>
            <p:cNvSpPr>
              <a:spLocks/>
            </p:cNvSpPr>
            <p:nvPr/>
          </p:nvSpPr>
          <p:spPr bwMode="auto">
            <a:xfrm>
              <a:off x="9753600" y="3217863"/>
              <a:ext cx="885825" cy="893763"/>
            </a:xfrm>
            <a:custGeom>
              <a:avLst/>
              <a:gdLst>
                <a:gd name="T0" fmla="*/ 0 w 558"/>
                <a:gd name="T1" fmla="*/ 0 h 563"/>
                <a:gd name="T2" fmla="*/ 0 w 558"/>
                <a:gd name="T3" fmla="*/ 8 h 563"/>
                <a:gd name="T4" fmla="*/ 236 w 558"/>
                <a:gd name="T5" fmla="*/ 248 h 563"/>
                <a:gd name="T6" fmla="*/ 550 w 558"/>
                <a:gd name="T7" fmla="*/ 563 h 563"/>
                <a:gd name="T8" fmla="*/ 558 w 558"/>
                <a:gd name="T9" fmla="*/ 563 h 563"/>
                <a:gd name="T10" fmla="*/ 240 w 558"/>
                <a:gd name="T11" fmla="*/ 244 h 563"/>
                <a:gd name="T12" fmla="*/ 0 w 55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563">
                  <a:moveTo>
                    <a:pt x="0" y="0"/>
                  </a:moveTo>
                  <a:lnTo>
                    <a:pt x="0" y="8"/>
                  </a:lnTo>
                  <a:lnTo>
                    <a:pt x="236" y="248"/>
                  </a:lnTo>
                  <a:lnTo>
                    <a:pt x="550" y="563"/>
                  </a:lnTo>
                  <a:lnTo>
                    <a:pt x="558" y="563"/>
                  </a:lnTo>
                  <a:lnTo>
                    <a:pt x="240" y="2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Freeform 69"/>
            <p:cNvSpPr>
              <a:spLocks/>
            </p:cNvSpPr>
            <p:nvPr/>
          </p:nvSpPr>
          <p:spPr bwMode="auto">
            <a:xfrm>
              <a:off x="9753600" y="3268663"/>
              <a:ext cx="835025" cy="842963"/>
            </a:xfrm>
            <a:custGeom>
              <a:avLst/>
              <a:gdLst>
                <a:gd name="T0" fmla="*/ 0 w 526"/>
                <a:gd name="T1" fmla="*/ 0 h 531"/>
                <a:gd name="T2" fmla="*/ 0 w 526"/>
                <a:gd name="T3" fmla="*/ 8 h 531"/>
                <a:gd name="T4" fmla="*/ 220 w 526"/>
                <a:gd name="T5" fmla="*/ 232 h 531"/>
                <a:gd name="T6" fmla="*/ 518 w 526"/>
                <a:gd name="T7" fmla="*/ 531 h 531"/>
                <a:gd name="T8" fmla="*/ 526 w 526"/>
                <a:gd name="T9" fmla="*/ 531 h 531"/>
                <a:gd name="T10" fmla="*/ 224 w 526"/>
                <a:gd name="T11" fmla="*/ 228 h 531"/>
                <a:gd name="T12" fmla="*/ 0 w 526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531">
                  <a:moveTo>
                    <a:pt x="0" y="0"/>
                  </a:moveTo>
                  <a:lnTo>
                    <a:pt x="0" y="8"/>
                  </a:lnTo>
                  <a:lnTo>
                    <a:pt x="220" y="232"/>
                  </a:lnTo>
                  <a:lnTo>
                    <a:pt x="518" y="531"/>
                  </a:lnTo>
                  <a:lnTo>
                    <a:pt x="526" y="531"/>
                  </a:lnTo>
                  <a:lnTo>
                    <a:pt x="224" y="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Freeform 70"/>
            <p:cNvSpPr>
              <a:spLocks/>
            </p:cNvSpPr>
            <p:nvPr/>
          </p:nvSpPr>
          <p:spPr bwMode="auto">
            <a:xfrm>
              <a:off x="9753600" y="3321050"/>
              <a:ext cx="784225" cy="790575"/>
            </a:xfrm>
            <a:custGeom>
              <a:avLst/>
              <a:gdLst>
                <a:gd name="T0" fmla="*/ 0 w 494"/>
                <a:gd name="T1" fmla="*/ 0 h 498"/>
                <a:gd name="T2" fmla="*/ 0 w 494"/>
                <a:gd name="T3" fmla="*/ 8 h 498"/>
                <a:gd name="T4" fmla="*/ 203 w 494"/>
                <a:gd name="T5" fmla="*/ 215 h 498"/>
                <a:gd name="T6" fmla="*/ 486 w 494"/>
                <a:gd name="T7" fmla="*/ 498 h 498"/>
                <a:gd name="T8" fmla="*/ 494 w 494"/>
                <a:gd name="T9" fmla="*/ 498 h 498"/>
                <a:gd name="T10" fmla="*/ 208 w 494"/>
                <a:gd name="T11" fmla="*/ 211 h 498"/>
                <a:gd name="T12" fmla="*/ 0 w 494"/>
                <a:gd name="T1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8">
                  <a:moveTo>
                    <a:pt x="0" y="0"/>
                  </a:moveTo>
                  <a:lnTo>
                    <a:pt x="0" y="8"/>
                  </a:lnTo>
                  <a:lnTo>
                    <a:pt x="203" y="215"/>
                  </a:lnTo>
                  <a:lnTo>
                    <a:pt x="486" y="498"/>
                  </a:lnTo>
                  <a:lnTo>
                    <a:pt x="494" y="498"/>
                  </a:lnTo>
                  <a:lnTo>
                    <a:pt x="20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Freeform 71"/>
            <p:cNvSpPr>
              <a:spLocks/>
            </p:cNvSpPr>
            <p:nvPr/>
          </p:nvSpPr>
          <p:spPr bwMode="auto">
            <a:xfrm>
              <a:off x="9753600" y="3371850"/>
              <a:ext cx="733425" cy="739775"/>
            </a:xfrm>
            <a:custGeom>
              <a:avLst/>
              <a:gdLst>
                <a:gd name="T0" fmla="*/ 0 w 462"/>
                <a:gd name="T1" fmla="*/ 0 h 466"/>
                <a:gd name="T2" fmla="*/ 0 w 462"/>
                <a:gd name="T3" fmla="*/ 8 h 466"/>
                <a:gd name="T4" fmla="*/ 187 w 462"/>
                <a:gd name="T5" fmla="*/ 200 h 466"/>
                <a:gd name="T6" fmla="*/ 453 w 462"/>
                <a:gd name="T7" fmla="*/ 466 h 466"/>
                <a:gd name="T8" fmla="*/ 462 w 462"/>
                <a:gd name="T9" fmla="*/ 466 h 466"/>
                <a:gd name="T10" fmla="*/ 191 w 462"/>
                <a:gd name="T11" fmla="*/ 196 h 466"/>
                <a:gd name="T12" fmla="*/ 0 w 462"/>
                <a:gd name="T1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66">
                  <a:moveTo>
                    <a:pt x="0" y="0"/>
                  </a:moveTo>
                  <a:lnTo>
                    <a:pt x="0" y="8"/>
                  </a:lnTo>
                  <a:lnTo>
                    <a:pt x="187" y="200"/>
                  </a:lnTo>
                  <a:lnTo>
                    <a:pt x="453" y="466"/>
                  </a:lnTo>
                  <a:lnTo>
                    <a:pt x="462" y="466"/>
                  </a:lnTo>
                  <a:lnTo>
                    <a:pt x="191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Freeform 72"/>
            <p:cNvSpPr>
              <a:spLocks/>
            </p:cNvSpPr>
            <p:nvPr/>
          </p:nvSpPr>
          <p:spPr bwMode="auto">
            <a:xfrm>
              <a:off x="11042650" y="1916113"/>
              <a:ext cx="765175" cy="771525"/>
            </a:xfrm>
            <a:custGeom>
              <a:avLst/>
              <a:gdLst>
                <a:gd name="T0" fmla="*/ 237 w 239"/>
                <a:gd name="T1" fmla="*/ 237 h 239"/>
                <a:gd name="T2" fmla="*/ 237 w 239"/>
                <a:gd name="T3" fmla="*/ 231 h 239"/>
                <a:gd name="T4" fmla="*/ 232 w 239"/>
                <a:gd name="T5" fmla="*/ 230 h 239"/>
                <a:gd name="T6" fmla="*/ 192 w 239"/>
                <a:gd name="T7" fmla="*/ 189 h 239"/>
                <a:gd name="T8" fmla="*/ 141 w 239"/>
                <a:gd name="T9" fmla="*/ 189 h 239"/>
                <a:gd name="T10" fmla="*/ 95 w 239"/>
                <a:gd name="T11" fmla="*/ 143 h 239"/>
                <a:gd name="T12" fmla="*/ 49 w 239"/>
                <a:gd name="T13" fmla="*/ 97 h 239"/>
                <a:gd name="T14" fmla="*/ 49 w 239"/>
                <a:gd name="T15" fmla="*/ 47 h 239"/>
                <a:gd name="T16" fmla="*/ 9 w 239"/>
                <a:gd name="T17" fmla="*/ 7 h 239"/>
                <a:gd name="T18" fmla="*/ 8 w 239"/>
                <a:gd name="T19" fmla="*/ 2 h 239"/>
                <a:gd name="T20" fmla="*/ 2 w 239"/>
                <a:gd name="T21" fmla="*/ 2 h 239"/>
                <a:gd name="T22" fmla="*/ 2 w 239"/>
                <a:gd name="T23" fmla="*/ 8 h 239"/>
                <a:gd name="T24" fmla="*/ 7 w 239"/>
                <a:gd name="T25" fmla="*/ 9 h 239"/>
                <a:gd name="T26" fmla="*/ 47 w 239"/>
                <a:gd name="T27" fmla="*/ 49 h 239"/>
                <a:gd name="T28" fmla="*/ 47 w 239"/>
                <a:gd name="T29" fmla="*/ 99 h 239"/>
                <a:gd name="T30" fmla="*/ 93 w 239"/>
                <a:gd name="T31" fmla="*/ 145 h 239"/>
                <a:gd name="T32" fmla="*/ 140 w 239"/>
                <a:gd name="T33" fmla="*/ 192 h 239"/>
                <a:gd name="T34" fmla="*/ 190 w 239"/>
                <a:gd name="T35" fmla="*/ 192 h 239"/>
                <a:gd name="T36" fmla="*/ 230 w 239"/>
                <a:gd name="T37" fmla="*/ 232 h 239"/>
                <a:gd name="T38" fmla="*/ 231 w 239"/>
                <a:gd name="T39" fmla="*/ 237 h 239"/>
                <a:gd name="T40" fmla="*/ 237 w 239"/>
                <a:gd name="T41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37" y="237"/>
                  </a:move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41" y="189"/>
                    <a:pt x="141" y="189"/>
                    <a:pt x="141" y="189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Freeform 73"/>
            <p:cNvSpPr>
              <a:spLocks/>
            </p:cNvSpPr>
            <p:nvPr/>
          </p:nvSpPr>
          <p:spPr bwMode="auto">
            <a:xfrm>
              <a:off x="11017250" y="1941513"/>
              <a:ext cx="765175" cy="771525"/>
            </a:xfrm>
            <a:custGeom>
              <a:avLst/>
              <a:gdLst>
                <a:gd name="T0" fmla="*/ 8 w 239"/>
                <a:gd name="T1" fmla="*/ 2 h 239"/>
                <a:gd name="T2" fmla="*/ 2 w 239"/>
                <a:gd name="T3" fmla="*/ 2 h 239"/>
                <a:gd name="T4" fmla="*/ 2 w 239"/>
                <a:gd name="T5" fmla="*/ 8 h 239"/>
                <a:gd name="T6" fmla="*/ 7 w 239"/>
                <a:gd name="T7" fmla="*/ 9 h 239"/>
                <a:gd name="T8" fmla="*/ 43 w 239"/>
                <a:gd name="T9" fmla="*/ 45 h 239"/>
                <a:gd name="T10" fmla="*/ 43 w 239"/>
                <a:gd name="T11" fmla="*/ 95 h 239"/>
                <a:gd name="T12" fmla="*/ 93 w 239"/>
                <a:gd name="T13" fmla="*/ 146 h 239"/>
                <a:gd name="T14" fmla="*/ 144 w 239"/>
                <a:gd name="T15" fmla="*/ 196 h 239"/>
                <a:gd name="T16" fmla="*/ 194 w 239"/>
                <a:gd name="T17" fmla="*/ 196 h 239"/>
                <a:gd name="T18" fmla="*/ 230 w 239"/>
                <a:gd name="T19" fmla="*/ 232 h 239"/>
                <a:gd name="T20" fmla="*/ 231 w 239"/>
                <a:gd name="T21" fmla="*/ 237 h 239"/>
                <a:gd name="T22" fmla="*/ 237 w 239"/>
                <a:gd name="T23" fmla="*/ 237 h 239"/>
                <a:gd name="T24" fmla="*/ 237 w 239"/>
                <a:gd name="T25" fmla="*/ 231 h 239"/>
                <a:gd name="T26" fmla="*/ 232 w 239"/>
                <a:gd name="T27" fmla="*/ 230 h 239"/>
                <a:gd name="T28" fmla="*/ 195 w 239"/>
                <a:gd name="T29" fmla="*/ 193 h 239"/>
                <a:gd name="T30" fmla="*/ 145 w 239"/>
                <a:gd name="T31" fmla="*/ 193 h 239"/>
                <a:gd name="T32" fmla="*/ 95 w 239"/>
                <a:gd name="T33" fmla="*/ 143 h 239"/>
                <a:gd name="T34" fmla="*/ 46 w 239"/>
                <a:gd name="T35" fmla="*/ 94 h 239"/>
                <a:gd name="T36" fmla="*/ 46 w 239"/>
                <a:gd name="T37" fmla="*/ 44 h 239"/>
                <a:gd name="T38" fmla="*/ 9 w 239"/>
                <a:gd name="T39" fmla="*/ 7 h 239"/>
                <a:gd name="T40" fmla="*/ 8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4" y="196"/>
                    <a:pt x="144" y="196"/>
                    <a:pt x="144" y="196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5" y="193"/>
                    <a:pt x="195" y="193"/>
                    <a:pt x="195" y="193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Freeform 74"/>
            <p:cNvSpPr>
              <a:spLocks/>
            </p:cNvSpPr>
            <p:nvPr/>
          </p:nvSpPr>
          <p:spPr bwMode="auto">
            <a:xfrm>
              <a:off x="10991850" y="1966913"/>
              <a:ext cx="765175" cy="771525"/>
            </a:xfrm>
            <a:custGeom>
              <a:avLst/>
              <a:gdLst>
                <a:gd name="T0" fmla="*/ 2 w 239"/>
                <a:gd name="T1" fmla="*/ 2 h 239"/>
                <a:gd name="T2" fmla="*/ 2 w 239"/>
                <a:gd name="T3" fmla="*/ 8 h 239"/>
                <a:gd name="T4" fmla="*/ 7 w 239"/>
                <a:gd name="T5" fmla="*/ 9 h 239"/>
                <a:gd name="T6" fmla="*/ 40 w 239"/>
                <a:gd name="T7" fmla="*/ 42 h 239"/>
                <a:gd name="T8" fmla="*/ 40 w 239"/>
                <a:gd name="T9" fmla="*/ 92 h 239"/>
                <a:gd name="T10" fmla="*/ 93 w 239"/>
                <a:gd name="T11" fmla="*/ 146 h 239"/>
                <a:gd name="T12" fmla="*/ 147 w 239"/>
                <a:gd name="T13" fmla="*/ 199 h 239"/>
                <a:gd name="T14" fmla="*/ 197 w 239"/>
                <a:gd name="T15" fmla="*/ 199 h 239"/>
                <a:gd name="T16" fmla="*/ 230 w 239"/>
                <a:gd name="T17" fmla="*/ 232 h 239"/>
                <a:gd name="T18" fmla="*/ 231 w 239"/>
                <a:gd name="T19" fmla="*/ 237 h 239"/>
                <a:gd name="T20" fmla="*/ 237 w 239"/>
                <a:gd name="T21" fmla="*/ 237 h 239"/>
                <a:gd name="T22" fmla="*/ 237 w 239"/>
                <a:gd name="T23" fmla="*/ 231 h 239"/>
                <a:gd name="T24" fmla="*/ 232 w 239"/>
                <a:gd name="T25" fmla="*/ 230 h 239"/>
                <a:gd name="T26" fmla="*/ 198 w 239"/>
                <a:gd name="T27" fmla="*/ 196 h 239"/>
                <a:gd name="T28" fmla="*/ 148 w 239"/>
                <a:gd name="T29" fmla="*/ 196 h 239"/>
                <a:gd name="T30" fmla="*/ 95 w 239"/>
                <a:gd name="T31" fmla="*/ 144 h 239"/>
                <a:gd name="T32" fmla="*/ 43 w 239"/>
                <a:gd name="T33" fmla="*/ 91 h 239"/>
                <a:gd name="T34" fmla="*/ 43 w 239"/>
                <a:gd name="T35" fmla="*/ 41 h 239"/>
                <a:gd name="T36" fmla="*/ 9 w 239"/>
                <a:gd name="T37" fmla="*/ 7 h 239"/>
                <a:gd name="T38" fmla="*/ 8 w 239"/>
                <a:gd name="T39" fmla="*/ 2 h 239"/>
                <a:gd name="T40" fmla="*/ 2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8" y="196"/>
                    <a:pt x="198" y="196"/>
                    <a:pt x="198" y="196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75"/>
            <p:cNvSpPr>
              <a:spLocks/>
            </p:cNvSpPr>
            <p:nvPr/>
          </p:nvSpPr>
          <p:spPr bwMode="auto">
            <a:xfrm>
              <a:off x="10726738" y="768350"/>
              <a:ext cx="1365250" cy="2238375"/>
            </a:xfrm>
            <a:custGeom>
              <a:avLst/>
              <a:gdLst>
                <a:gd name="T0" fmla="*/ 275 w 427"/>
                <a:gd name="T1" fmla="*/ 690 h 693"/>
                <a:gd name="T2" fmla="*/ 139 w 427"/>
                <a:gd name="T3" fmla="*/ 554 h 693"/>
                <a:gd name="T4" fmla="*/ 3 w 427"/>
                <a:gd name="T5" fmla="*/ 418 h 693"/>
                <a:gd name="T6" fmla="*/ 3 w 427"/>
                <a:gd name="T7" fmla="*/ 372 h 693"/>
                <a:gd name="T8" fmla="*/ 163 w 427"/>
                <a:gd name="T9" fmla="*/ 211 h 693"/>
                <a:gd name="T10" fmla="*/ 163 w 427"/>
                <a:gd name="T11" fmla="*/ 153 h 693"/>
                <a:gd name="T12" fmla="*/ 16 w 427"/>
                <a:gd name="T13" fmla="*/ 6 h 693"/>
                <a:gd name="T14" fmla="*/ 16 w 427"/>
                <a:gd name="T15" fmla="*/ 1 h 693"/>
                <a:gd name="T16" fmla="*/ 10 w 427"/>
                <a:gd name="T17" fmla="*/ 1 h 693"/>
                <a:gd name="T18" fmla="*/ 10 w 427"/>
                <a:gd name="T19" fmla="*/ 7 h 693"/>
                <a:gd name="T20" fmla="*/ 14 w 427"/>
                <a:gd name="T21" fmla="*/ 8 h 693"/>
                <a:gd name="T22" fmla="*/ 160 w 427"/>
                <a:gd name="T23" fmla="*/ 154 h 693"/>
                <a:gd name="T24" fmla="*/ 160 w 427"/>
                <a:gd name="T25" fmla="*/ 210 h 693"/>
                <a:gd name="T26" fmla="*/ 0 w 427"/>
                <a:gd name="T27" fmla="*/ 370 h 693"/>
                <a:gd name="T28" fmla="*/ 0 w 427"/>
                <a:gd name="T29" fmla="*/ 420 h 693"/>
                <a:gd name="T30" fmla="*/ 137 w 427"/>
                <a:gd name="T31" fmla="*/ 556 h 693"/>
                <a:gd name="T32" fmla="*/ 273 w 427"/>
                <a:gd name="T33" fmla="*/ 693 h 693"/>
                <a:gd name="T34" fmla="*/ 323 w 427"/>
                <a:gd name="T35" fmla="*/ 693 h 693"/>
                <a:gd name="T36" fmla="*/ 420 w 427"/>
                <a:gd name="T37" fmla="*/ 595 h 693"/>
                <a:gd name="T38" fmla="*/ 425 w 427"/>
                <a:gd name="T39" fmla="*/ 594 h 693"/>
                <a:gd name="T40" fmla="*/ 425 w 427"/>
                <a:gd name="T41" fmla="*/ 588 h 693"/>
                <a:gd name="T42" fmla="*/ 419 w 427"/>
                <a:gd name="T43" fmla="*/ 588 h 693"/>
                <a:gd name="T44" fmla="*/ 418 w 427"/>
                <a:gd name="T45" fmla="*/ 593 h 693"/>
                <a:gd name="T46" fmla="*/ 321 w 427"/>
                <a:gd name="T47" fmla="*/ 690 h 693"/>
                <a:gd name="T48" fmla="*/ 275 w 427"/>
                <a:gd name="T49" fmla="*/ 69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7" h="693">
                  <a:moveTo>
                    <a:pt x="275" y="690"/>
                  </a:moveTo>
                  <a:cubicBezTo>
                    <a:pt x="139" y="554"/>
                    <a:pt x="139" y="554"/>
                    <a:pt x="139" y="554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" y="372"/>
                    <a:pt x="3" y="372"/>
                    <a:pt x="3" y="372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3"/>
                    <a:pt x="16" y="1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8" y="3"/>
                    <a:pt x="8" y="6"/>
                    <a:pt x="10" y="7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273" y="693"/>
                    <a:pt x="273" y="693"/>
                    <a:pt x="273" y="693"/>
                  </a:cubicBezTo>
                  <a:cubicBezTo>
                    <a:pt x="323" y="693"/>
                    <a:pt x="323" y="693"/>
                    <a:pt x="323" y="693"/>
                  </a:cubicBezTo>
                  <a:cubicBezTo>
                    <a:pt x="420" y="595"/>
                    <a:pt x="420" y="595"/>
                    <a:pt x="420" y="595"/>
                  </a:cubicBezTo>
                  <a:cubicBezTo>
                    <a:pt x="422" y="596"/>
                    <a:pt x="424" y="596"/>
                    <a:pt x="425" y="594"/>
                  </a:cubicBezTo>
                  <a:cubicBezTo>
                    <a:pt x="427" y="593"/>
                    <a:pt x="427" y="590"/>
                    <a:pt x="425" y="588"/>
                  </a:cubicBezTo>
                  <a:cubicBezTo>
                    <a:pt x="423" y="587"/>
                    <a:pt x="421" y="587"/>
                    <a:pt x="419" y="588"/>
                  </a:cubicBezTo>
                  <a:cubicBezTo>
                    <a:pt x="418" y="590"/>
                    <a:pt x="418" y="591"/>
                    <a:pt x="418" y="593"/>
                  </a:cubicBezTo>
                  <a:cubicBezTo>
                    <a:pt x="321" y="690"/>
                    <a:pt x="321" y="690"/>
                    <a:pt x="321" y="690"/>
                  </a:cubicBezTo>
                  <a:lnTo>
                    <a:pt x="275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0534650" y="601663"/>
              <a:ext cx="1455738" cy="2441575"/>
            </a:xfrm>
            <a:custGeom>
              <a:avLst/>
              <a:gdLst>
                <a:gd name="T0" fmla="*/ 8 w 455"/>
                <a:gd name="T1" fmla="*/ 1 h 756"/>
                <a:gd name="T2" fmla="*/ 2 w 455"/>
                <a:gd name="T3" fmla="*/ 1 h 756"/>
                <a:gd name="T4" fmla="*/ 2 w 455"/>
                <a:gd name="T5" fmla="*/ 7 h 756"/>
                <a:gd name="T6" fmla="*/ 6 w 455"/>
                <a:gd name="T7" fmla="*/ 8 h 756"/>
                <a:gd name="T8" fmla="*/ 209 w 455"/>
                <a:gd name="T9" fmla="*/ 211 h 756"/>
                <a:gd name="T10" fmla="*/ 209 w 455"/>
                <a:gd name="T11" fmla="*/ 257 h 756"/>
                <a:gd name="T12" fmla="*/ 49 w 455"/>
                <a:gd name="T13" fmla="*/ 418 h 756"/>
                <a:gd name="T14" fmla="*/ 49 w 455"/>
                <a:gd name="T15" fmla="*/ 476 h 756"/>
                <a:gd name="T16" fmla="*/ 189 w 455"/>
                <a:gd name="T17" fmla="*/ 616 h 756"/>
                <a:gd name="T18" fmla="*/ 329 w 455"/>
                <a:gd name="T19" fmla="*/ 756 h 756"/>
                <a:gd name="T20" fmla="*/ 387 w 455"/>
                <a:gd name="T21" fmla="*/ 756 h 756"/>
                <a:gd name="T22" fmla="*/ 448 w 455"/>
                <a:gd name="T23" fmla="*/ 695 h 756"/>
                <a:gd name="T24" fmla="*/ 453 w 455"/>
                <a:gd name="T25" fmla="*/ 694 h 756"/>
                <a:gd name="T26" fmla="*/ 453 w 455"/>
                <a:gd name="T27" fmla="*/ 688 h 756"/>
                <a:gd name="T28" fmla="*/ 447 w 455"/>
                <a:gd name="T29" fmla="*/ 688 h 756"/>
                <a:gd name="T30" fmla="*/ 446 w 455"/>
                <a:gd name="T31" fmla="*/ 693 h 756"/>
                <a:gd name="T32" fmla="*/ 386 w 455"/>
                <a:gd name="T33" fmla="*/ 753 h 756"/>
                <a:gd name="T34" fmla="*/ 330 w 455"/>
                <a:gd name="T35" fmla="*/ 753 h 756"/>
                <a:gd name="T36" fmla="*/ 191 w 455"/>
                <a:gd name="T37" fmla="*/ 614 h 756"/>
                <a:gd name="T38" fmla="*/ 52 w 455"/>
                <a:gd name="T39" fmla="*/ 475 h 756"/>
                <a:gd name="T40" fmla="*/ 52 w 455"/>
                <a:gd name="T41" fmla="*/ 419 h 756"/>
                <a:gd name="T42" fmla="*/ 212 w 455"/>
                <a:gd name="T43" fmla="*/ 259 h 756"/>
                <a:gd name="T44" fmla="*/ 212 w 455"/>
                <a:gd name="T45" fmla="*/ 210 h 756"/>
                <a:gd name="T46" fmla="*/ 8 w 455"/>
                <a:gd name="T47" fmla="*/ 6 h 756"/>
                <a:gd name="T48" fmla="*/ 8 w 455"/>
                <a:gd name="T49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75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49" y="418"/>
                    <a:pt x="49" y="418"/>
                    <a:pt x="49" y="418"/>
                  </a:cubicBezTo>
                  <a:cubicBezTo>
                    <a:pt x="49" y="476"/>
                    <a:pt x="49" y="476"/>
                    <a:pt x="49" y="476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29" y="756"/>
                    <a:pt x="329" y="756"/>
                    <a:pt x="329" y="756"/>
                  </a:cubicBezTo>
                  <a:cubicBezTo>
                    <a:pt x="387" y="756"/>
                    <a:pt x="387" y="756"/>
                    <a:pt x="387" y="756"/>
                  </a:cubicBezTo>
                  <a:cubicBezTo>
                    <a:pt x="448" y="695"/>
                    <a:pt x="448" y="695"/>
                    <a:pt x="448" y="695"/>
                  </a:cubicBezTo>
                  <a:cubicBezTo>
                    <a:pt x="450" y="696"/>
                    <a:pt x="452" y="696"/>
                    <a:pt x="453" y="694"/>
                  </a:cubicBezTo>
                  <a:cubicBezTo>
                    <a:pt x="455" y="693"/>
                    <a:pt x="455" y="690"/>
                    <a:pt x="453" y="688"/>
                  </a:cubicBezTo>
                  <a:cubicBezTo>
                    <a:pt x="451" y="687"/>
                    <a:pt x="449" y="687"/>
                    <a:pt x="447" y="688"/>
                  </a:cubicBezTo>
                  <a:cubicBezTo>
                    <a:pt x="446" y="690"/>
                    <a:pt x="446" y="692"/>
                    <a:pt x="446" y="693"/>
                  </a:cubicBezTo>
                  <a:cubicBezTo>
                    <a:pt x="386" y="753"/>
                    <a:pt x="386" y="753"/>
                    <a:pt x="386" y="753"/>
                  </a:cubicBezTo>
                  <a:cubicBezTo>
                    <a:pt x="330" y="753"/>
                    <a:pt x="330" y="753"/>
                    <a:pt x="330" y="753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212" y="259"/>
                    <a:pt x="212" y="259"/>
                    <a:pt x="212" y="259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Freeform 77"/>
            <p:cNvSpPr>
              <a:spLocks/>
            </p:cNvSpPr>
            <p:nvPr/>
          </p:nvSpPr>
          <p:spPr bwMode="auto">
            <a:xfrm>
              <a:off x="10482263" y="652463"/>
              <a:ext cx="1558925" cy="2463800"/>
            </a:xfrm>
            <a:custGeom>
              <a:avLst/>
              <a:gdLst>
                <a:gd name="T0" fmla="*/ 42 w 487"/>
                <a:gd name="T1" fmla="*/ 470 h 763"/>
                <a:gd name="T2" fmla="*/ 189 w 487"/>
                <a:gd name="T3" fmla="*/ 616 h 763"/>
                <a:gd name="T4" fmla="*/ 335 w 487"/>
                <a:gd name="T5" fmla="*/ 763 h 763"/>
                <a:gd name="T6" fmla="*/ 413 w 487"/>
                <a:gd name="T7" fmla="*/ 763 h 763"/>
                <a:gd name="T8" fmla="*/ 480 w 487"/>
                <a:gd name="T9" fmla="*/ 695 h 763"/>
                <a:gd name="T10" fmla="*/ 485 w 487"/>
                <a:gd name="T11" fmla="*/ 694 h 763"/>
                <a:gd name="T12" fmla="*/ 485 w 487"/>
                <a:gd name="T13" fmla="*/ 688 h 763"/>
                <a:gd name="T14" fmla="*/ 479 w 487"/>
                <a:gd name="T15" fmla="*/ 688 h 763"/>
                <a:gd name="T16" fmla="*/ 478 w 487"/>
                <a:gd name="T17" fmla="*/ 693 h 763"/>
                <a:gd name="T18" fmla="*/ 411 w 487"/>
                <a:gd name="T19" fmla="*/ 760 h 763"/>
                <a:gd name="T20" fmla="*/ 336 w 487"/>
                <a:gd name="T21" fmla="*/ 760 h 763"/>
                <a:gd name="T22" fmla="*/ 191 w 487"/>
                <a:gd name="T23" fmla="*/ 614 h 763"/>
                <a:gd name="T24" fmla="*/ 45 w 487"/>
                <a:gd name="T25" fmla="*/ 469 h 763"/>
                <a:gd name="T26" fmla="*/ 45 w 487"/>
                <a:gd name="T27" fmla="*/ 393 h 763"/>
                <a:gd name="T28" fmla="*/ 205 w 487"/>
                <a:gd name="T29" fmla="*/ 233 h 763"/>
                <a:gd name="T30" fmla="*/ 205 w 487"/>
                <a:gd name="T31" fmla="*/ 203 h 763"/>
                <a:gd name="T32" fmla="*/ 8 w 487"/>
                <a:gd name="T33" fmla="*/ 6 h 763"/>
                <a:gd name="T34" fmla="*/ 8 w 487"/>
                <a:gd name="T35" fmla="*/ 1 h 763"/>
                <a:gd name="T36" fmla="*/ 2 w 487"/>
                <a:gd name="T37" fmla="*/ 1 h 763"/>
                <a:gd name="T38" fmla="*/ 2 w 487"/>
                <a:gd name="T39" fmla="*/ 7 h 763"/>
                <a:gd name="T40" fmla="*/ 6 w 487"/>
                <a:gd name="T41" fmla="*/ 8 h 763"/>
                <a:gd name="T42" fmla="*/ 202 w 487"/>
                <a:gd name="T43" fmla="*/ 204 h 763"/>
                <a:gd name="T44" fmla="*/ 202 w 487"/>
                <a:gd name="T45" fmla="*/ 232 h 763"/>
                <a:gd name="T46" fmla="*/ 42 w 487"/>
                <a:gd name="T47" fmla="*/ 392 h 763"/>
                <a:gd name="T48" fmla="*/ 42 w 487"/>
                <a:gd name="T49" fmla="*/ 47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7" h="763">
                  <a:moveTo>
                    <a:pt x="42" y="470"/>
                  </a:moveTo>
                  <a:cubicBezTo>
                    <a:pt x="189" y="616"/>
                    <a:pt x="189" y="616"/>
                    <a:pt x="189" y="616"/>
                  </a:cubicBezTo>
                  <a:cubicBezTo>
                    <a:pt x="335" y="763"/>
                    <a:pt x="335" y="763"/>
                    <a:pt x="335" y="763"/>
                  </a:cubicBezTo>
                  <a:cubicBezTo>
                    <a:pt x="413" y="763"/>
                    <a:pt x="413" y="763"/>
                    <a:pt x="413" y="763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82" y="696"/>
                    <a:pt x="484" y="696"/>
                    <a:pt x="485" y="694"/>
                  </a:cubicBezTo>
                  <a:cubicBezTo>
                    <a:pt x="487" y="693"/>
                    <a:pt x="487" y="690"/>
                    <a:pt x="485" y="688"/>
                  </a:cubicBezTo>
                  <a:cubicBezTo>
                    <a:pt x="483" y="687"/>
                    <a:pt x="481" y="687"/>
                    <a:pt x="479" y="688"/>
                  </a:cubicBezTo>
                  <a:cubicBezTo>
                    <a:pt x="478" y="690"/>
                    <a:pt x="478" y="692"/>
                    <a:pt x="478" y="693"/>
                  </a:cubicBezTo>
                  <a:cubicBezTo>
                    <a:pt x="411" y="760"/>
                    <a:pt x="411" y="760"/>
                    <a:pt x="411" y="760"/>
                  </a:cubicBezTo>
                  <a:cubicBezTo>
                    <a:pt x="336" y="760"/>
                    <a:pt x="336" y="760"/>
                    <a:pt x="336" y="760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205" y="233"/>
                    <a:pt x="205" y="233"/>
                    <a:pt x="205" y="23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2" y="204"/>
                    <a:pt x="202" y="204"/>
                    <a:pt x="202" y="204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42" y="392"/>
                    <a:pt x="42" y="392"/>
                    <a:pt x="42" y="392"/>
                  </a:cubicBezTo>
                  <a:lnTo>
                    <a:pt x="42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78"/>
            <p:cNvSpPr>
              <a:spLocks/>
            </p:cNvSpPr>
            <p:nvPr/>
          </p:nvSpPr>
          <p:spPr bwMode="auto">
            <a:xfrm>
              <a:off x="10582275" y="871538"/>
              <a:ext cx="1612900" cy="2281238"/>
            </a:xfrm>
            <a:custGeom>
              <a:avLst/>
              <a:gdLst>
                <a:gd name="T0" fmla="*/ 502 w 504"/>
                <a:gd name="T1" fmla="*/ 594 h 706"/>
                <a:gd name="T2" fmla="*/ 502 w 504"/>
                <a:gd name="T3" fmla="*/ 588 h 706"/>
                <a:gd name="T4" fmla="*/ 496 w 504"/>
                <a:gd name="T5" fmla="*/ 588 h 706"/>
                <a:gd name="T6" fmla="*/ 495 w 504"/>
                <a:gd name="T7" fmla="*/ 593 h 706"/>
                <a:gd name="T8" fmla="*/ 385 w 504"/>
                <a:gd name="T9" fmla="*/ 703 h 706"/>
                <a:gd name="T10" fmla="*/ 301 w 504"/>
                <a:gd name="T11" fmla="*/ 703 h 706"/>
                <a:gd name="T12" fmla="*/ 152 w 504"/>
                <a:gd name="T13" fmla="*/ 554 h 706"/>
                <a:gd name="T14" fmla="*/ 3 w 504"/>
                <a:gd name="T15" fmla="*/ 405 h 706"/>
                <a:gd name="T16" fmla="*/ 3 w 504"/>
                <a:gd name="T17" fmla="*/ 321 h 706"/>
                <a:gd name="T18" fmla="*/ 163 w 504"/>
                <a:gd name="T19" fmla="*/ 161 h 706"/>
                <a:gd name="T20" fmla="*/ 163 w 504"/>
                <a:gd name="T21" fmla="*/ 140 h 706"/>
                <a:gd name="T22" fmla="*/ 29 w 504"/>
                <a:gd name="T23" fmla="*/ 6 h 706"/>
                <a:gd name="T24" fmla="*/ 29 w 504"/>
                <a:gd name="T25" fmla="*/ 1 h 706"/>
                <a:gd name="T26" fmla="*/ 23 w 504"/>
                <a:gd name="T27" fmla="*/ 1 h 706"/>
                <a:gd name="T28" fmla="*/ 23 w 504"/>
                <a:gd name="T29" fmla="*/ 7 h 706"/>
                <a:gd name="T30" fmla="*/ 27 w 504"/>
                <a:gd name="T31" fmla="*/ 8 h 706"/>
                <a:gd name="T32" fmla="*/ 160 w 504"/>
                <a:gd name="T33" fmla="*/ 141 h 706"/>
                <a:gd name="T34" fmla="*/ 160 w 504"/>
                <a:gd name="T35" fmla="*/ 159 h 706"/>
                <a:gd name="T36" fmla="*/ 0 w 504"/>
                <a:gd name="T37" fmla="*/ 320 h 706"/>
                <a:gd name="T38" fmla="*/ 0 w 504"/>
                <a:gd name="T39" fmla="*/ 406 h 706"/>
                <a:gd name="T40" fmla="*/ 150 w 504"/>
                <a:gd name="T41" fmla="*/ 556 h 706"/>
                <a:gd name="T42" fmla="*/ 300 w 504"/>
                <a:gd name="T43" fmla="*/ 706 h 706"/>
                <a:gd name="T44" fmla="*/ 386 w 504"/>
                <a:gd name="T45" fmla="*/ 706 h 706"/>
                <a:gd name="T46" fmla="*/ 497 w 504"/>
                <a:gd name="T47" fmla="*/ 595 h 706"/>
                <a:gd name="T48" fmla="*/ 502 w 504"/>
                <a:gd name="T49" fmla="*/ 59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706">
                  <a:moveTo>
                    <a:pt x="502" y="594"/>
                  </a:moveTo>
                  <a:cubicBezTo>
                    <a:pt x="504" y="593"/>
                    <a:pt x="504" y="590"/>
                    <a:pt x="502" y="588"/>
                  </a:cubicBezTo>
                  <a:cubicBezTo>
                    <a:pt x="501" y="587"/>
                    <a:pt x="498" y="587"/>
                    <a:pt x="496" y="588"/>
                  </a:cubicBezTo>
                  <a:cubicBezTo>
                    <a:pt x="495" y="590"/>
                    <a:pt x="495" y="591"/>
                    <a:pt x="495" y="593"/>
                  </a:cubicBezTo>
                  <a:cubicBezTo>
                    <a:pt x="385" y="703"/>
                    <a:pt x="385" y="703"/>
                    <a:pt x="385" y="703"/>
                  </a:cubicBezTo>
                  <a:cubicBezTo>
                    <a:pt x="301" y="703"/>
                    <a:pt x="301" y="703"/>
                    <a:pt x="301" y="703"/>
                  </a:cubicBezTo>
                  <a:cubicBezTo>
                    <a:pt x="152" y="554"/>
                    <a:pt x="152" y="554"/>
                    <a:pt x="152" y="554"/>
                  </a:cubicBezTo>
                  <a:cubicBezTo>
                    <a:pt x="3" y="405"/>
                    <a:pt x="3" y="405"/>
                    <a:pt x="3" y="405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3"/>
                    <a:pt x="29" y="1"/>
                  </a:cubicBezTo>
                  <a:cubicBezTo>
                    <a:pt x="27" y="0"/>
                    <a:pt x="24" y="0"/>
                    <a:pt x="23" y="1"/>
                  </a:cubicBezTo>
                  <a:cubicBezTo>
                    <a:pt x="21" y="3"/>
                    <a:pt x="21" y="6"/>
                    <a:pt x="23" y="7"/>
                  </a:cubicBezTo>
                  <a:cubicBezTo>
                    <a:pt x="24" y="9"/>
                    <a:pt x="26" y="9"/>
                    <a:pt x="27" y="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50" y="556"/>
                    <a:pt x="150" y="556"/>
                    <a:pt x="150" y="556"/>
                  </a:cubicBezTo>
                  <a:cubicBezTo>
                    <a:pt x="300" y="706"/>
                    <a:pt x="300" y="706"/>
                    <a:pt x="300" y="706"/>
                  </a:cubicBezTo>
                  <a:cubicBezTo>
                    <a:pt x="386" y="706"/>
                    <a:pt x="386" y="706"/>
                    <a:pt x="386" y="706"/>
                  </a:cubicBezTo>
                  <a:cubicBezTo>
                    <a:pt x="497" y="595"/>
                    <a:pt x="497" y="595"/>
                    <a:pt x="497" y="595"/>
                  </a:cubicBezTo>
                  <a:cubicBezTo>
                    <a:pt x="499" y="596"/>
                    <a:pt x="501" y="596"/>
                    <a:pt x="502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79"/>
            <p:cNvSpPr>
              <a:spLocks/>
            </p:cNvSpPr>
            <p:nvPr/>
          </p:nvSpPr>
          <p:spPr bwMode="auto">
            <a:xfrm>
              <a:off x="10431463" y="704850"/>
              <a:ext cx="1597025" cy="2482850"/>
            </a:xfrm>
            <a:custGeom>
              <a:avLst/>
              <a:gdLst>
                <a:gd name="T0" fmla="*/ 497 w 499"/>
                <a:gd name="T1" fmla="*/ 714 h 769"/>
                <a:gd name="T2" fmla="*/ 497 w 499"/>
                <a:gd name="T3" fmla="*/ 708 h 769"/>
                <a:gd name="T4" fmla="*/ 491 w 499"/>
                <a:gd name="T5" fmla="*/ 708 h 769"/>
                <a:gd name="T6" fmla="*/ 490 w 499"/>
                <a:gd name="T7" fmla="*/ 713 h 769"/>
                <a:gd name="T8" fmla="*/ 437 w 499"/>
                <a:gd name="T9" fmla="*/ 767 h 769"/>
                <a:gd name="T10" fmla="*/ 343 w 499"/>
                <a:gd name="T11" fmla="*/ 767 h 769"/>
                <a:gd name="T12" fmla="*/ 191 w 499"/>
                <a:gd name="T13" fmla="*/ 614 h 769"/>
                <a:gd name="T14" fmla="*/ 38 w 499"/>
                <a:gd name="T15" fmla="*/ 462 h 769"/>
                <a:gd name="T16" fmla="*/ 38 w 499"/>
                <a:gd name="T17" fmla="*/ 368 h 769"/>
                <a:gd name="T18" fmla="*/ 199 w 499"/>
                <a:gd name="T19" fmla="*/ 208 h 769"/>
                <a:gd name="T20" fmla="*/ 199 w 499"/>
                <a:gd name="T21" fmla="*/ 196 h 769"/>
                <a:gd name="T22" fmla="*/ 8 w 499"/>
                <a:gd name="T23" fmla="*/ 6 h 769"/>
                <a:gd name="T24" fmla="*/ 8 w 499"/>
                <a:gd name="T25" fmla="*/ 1 h 769"/>
                <a:gd name="T26" fmla="*/ 2 w 499"/>
                <a:gd name="T27" fmla="*/ 1 h 769"/>
                <a:gd name="T28" fmla="*/ 2 w 499"/>
                <a:gd name="T29" fmla="*/ 7 h 769"/>
                <a:gd name="T30" fmla="*/ 6 w 499"/>
                <a:gd name="T31" fmla="*/ 8 h 769"/>
                <a:gd name="T32" fmla="*/ 196 w 499"/>
                <a:gd name="T33" fmla="*/ 198 h 769"/>
                <a:gd name="T34" fmla="*/ 196 w 499"/>
                <a:gd name="T35" fmla="*/ 207 h 769"/>
                <a:gd name="T36" fmla="*/ 36 w 499"/>
                <a:gd name="T37" fmla="*/ 367 h 769"/>
                <a:gd name="T38" fmla="*/ 36 w 499"/>
                <a:gd name="T39" fmla="*/ 463 h 769"/>
                <a:gd name="T40" fmla="*/ 189 w 499"/>
                <a:gd name="T41" fmla="*/ 616 h 769"/>
                <a:gd name="T42" fmla="*/ 342 w 499"/>
                <a:gd name="T43" fmla="*/ 769 h 769"/>
                <a:gd name="T44" fmla="*/ 438 w 499"/>
                <a:gd name="T45" fmla="*/ 769 h 769"/>
                <a:gd name="T46" fmla="*/ 492 w 499"/>
                <a:gd name="T47" fmla="*/ 715 h 769"/>
                <a:gd name="T48" fmla="*/ 497 w 499"/>
                <a:gd name="T49" fmla="*/ 7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69">
                  <a:moveTo>
                    <a:pt x="497" y="714"/>
                  </a:moveTo>
                  <a:cubicBezTo>
                    <a:pt x="499" y="713"/>
                    <a:pt x="499" y="710"/>
                    <a:pt x="497" y="708"/>
                  </a:cubicBezTo>
                  <a:cubicBezTo>
                    <a:pt x="495" y="707"/>
                    <a:pt x="493" y="707"/>
                    <a:pt x="491" y="708"/>
                  </a:cubicBezTo>
                  <a:cubicBezTo>
                    <a:pt x="490" y="710"/>
                    <a:pt x="490" y="712"/>
                    <a:pt x="490" y="713"/>
                  </a:cubicBezTo>
                  <a:cubicBezTo>
                    <a:pt x="437" y="767"/>
                    <a:pt x="437" y="767"/>
                    <a:pt x="437" y="767"/>
                  </a:cubicBezTo>
                  <a:cubicBezTo>
                    <a:pt x="343" y="767"/>
                    <a:pt x="343" y="767"/>
                    <a:pt x="343" y="767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196" y="198"/>
                    <a:pt x="196" y="198"/>
                    <a:pt x="196" y="198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36" y="367"/>
                    <a:pt x="36" y="367"/>
                    <a:pt x="36" y="367"/>
                  </a:cubicBezTo>
                  <a:cubicBezTo>
                    <a:pt x="36" y="463"/>
                    <a:pt x="36" y="463"/>
                    <a:pt x="36" y="463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42" y="769"/>
                    <a:pt x="342" y="769"/>
                    <a:pt x="342" y="769"/>
                  </a:cubicBezTo>
                  <a:cubicBezTo>
                    <a:pt x="438" y="769"/>
                    <a:pt x="438" y="769"/>
                    <a:pt x="438" y="769"/>
                  </a:cubicBezTo>
                  <a:cubicBezTo>
                    <a:pt x="492" y="715"/>
                    <a:pt x="492" y="715"/>
                    <a:pt x="492" y="715"/>
                  </a:cubicBezTo>
                  <a:cubicBezTo>
                    <a:pt x="494" y="716"/>
                    <a:pt x="496" y="716"/>
                    <a:pt x="497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80"/>
            <p:cNvSpPr>
              <a:spLocks/>
            </p:cNvSpPr>
            <p:nvPr/>
          </p:nvSpPr>
          <p:spPr bwMode="auto">
            <a:xfrm>
              <a:off x="9753600" y="3471863"/>
              <a:ext cx="249238" cy="471488"/>
            </a:xfrm>
            <a:custGeom>
              <a:avLst/>
              <a:gdLst>
                <a:gd name="T0" fmla="*/ 20 w 157"/>
                <a:gd name="T1" fmla="*/ 0 h 297"/>
                <a:gd name="T2" fmla="*/ 0 w 157"/>
                <a:gd name="T3" fmla="*/ 0 h 297"/>
                <a:gd name="T4" fmla="*/ 0 w 157"/>
                <a:gd name="T5" fmla="*/ 6 h 297"/>
                <a:gd name="T6" fmla="*/ 18 w 157"/>
                <a:gd name="T7" fmla="*/ 6 h 297"/>
                <a:gd name="T8" fmla="*/ 149 w 157"/>
                <a:gd name="T9" fmla="*/ 139 h 297"/>
                <a:gd name="T10" fmla="*/ 0 w 157"/>
                <a:gd name="T11" fmla="*/ 289 h 297"/>
                <a:gd name="T12" fmla="*/ 0 w 157"/>
                <a:gd name="T13" fmla="*/ 297 h 297"/>
                <a:gd name="T14" fmla="*/ 157 w 157"/>
                <a:gd name="T15" fmla="*/ 139 h 297"/>
                <a:gd name="T16" fmla="*/ 20 w 157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97">
                  <a:moveTo>
                    <a:pt x="2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49" y="139"/>
                  </a:lnTo>
                  <a:lnTo>
                    <a:pt x="0" y="289"/>
                  </a:lnTo>
                  <a:lnTo>
                    <a:pt x="0" y="297"/>
                  </a:lnTo>
                  <a:lnTo>
                    <a:pt x="157" y="1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81"/>
            <p:cNvSpPr>
              <a:spLocks/>
            </p:cNvSpPr>
            <p:nvPr/>
          </p:nvSpPr>
          <p:spPr bwMode="auto">
            <a:xfrm>
              <a:off x="9753600" y="3508375"/>
              <a:ext cx="198438" cy="384175"/>
            </a:xfrm>
            <a:custGeom>
              <a:avLst/>
              <a:gdLst>
                <a:gd name="T0" fmla="*/ 10 w 125"/>
                <a:gd name="T1" fmla="*/ 0 h 242"/>
                <a:gd name="T2" fmla="*/ 0 w 125"/>
                <a:gd name="T3" fmla="*/ 0 h 242"/>
                <a:gd name="T4" fmla="*/ 0 w 125"/>
                <a:gd name="T5" fmla="*/ 6 h 242"/>
                <a:gd name="T6" fmla="*/ 8 w 125"/>
                <a:gd name="T7" fmla="*/ 6 h 242"/>
                <a:gd name="T8" fmla="*/ 117 w 125"/>
                <a:gd name="T9" fmla="*/ 116 h 242"/>
                <a:gd name="T10" fmla="*/ 0 w 125"/>
                <a:gd name="T11" fmla="*/ 234 h 242"/>
                <a:gd name="T12" fmla="*/ 0 w 125"/>
                <a:gd name="T13" fmla="*/ 242 h 242"/>
                <a:gd name="T14" fmla="*/ 125 w 125"/>
                <a:gd name="T15" fmla="*/ 116 h 242"/>
                <a:gd name="T16" fmla="*/ 10 w 125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42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" y="6"/>
                  </a:lnTo>
                  <a:lnTo>
                    <a:pt x="117" y="116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125" y="11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82"/>
            <p:cNvSpPr>
              <a:spLocks/>
            </p:cNvSpPr>
            <p:nvPr/>
          </p:nvSpPr>
          <p:spPr bwMode="auto">
            <a:xfrm>
              <a:off x="9753600" y="3546475"/>
              <a:ext cx="147638" cy="293688"/>
            </a:xfrm>
            <a:custGeom>
              <a:avLst/>
              <a:gdLst>
                <a:gd name="T0" fmla="*/ 0 w 93"/>
                <a:gd name="T1" fmla="*/ 0 h 185"/>
                <a:gd name="T2" fmla="*/ 0 w 93"/>
                <a:gd name="T3" fmla="*/ 0 h 185"/>
                <a:gd name="T4" fmla="*/ 0 w 93"/>
                <a:gd name="T5" fmla="*/ 6 h 185"/>
                <a:gd name="T6" fmla="*/ 85 w 93"/>
                <a:gd name="T7" fmla="*/ 92 h 185"/>
                <a:gd name="T8" fmla="*/ 0 w 93"/>
                <a:gd name="T9" fmla="*/ 177 h 185"/>
                <a:gd name="T10" fmla="*/ 0 w 93"/>
                <a:gd name="T11" fmla="*/ 185 h 185"/>
                <a:gd name="T12" fmla="*/ 93 w 93"/>
                <a:gd name="T13" fmla="*/ 92 h 185"/>
                <a:gd name="T14" fmla="*/ 0 w 93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85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5" y="92"/>
                  </a:lnTo>
                  <a:lnTo>
                    <a:pt x="0" y="177"/>
                  </a:lnTo>
                  <a:lnTo>
                    <a:pt x="0" y="185"/>
                  </a:lnTo>
                  <a:lnTo>
                    <a:pt x="93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83"/>
            <p:cNvSpPr>
              <a:spLocks/>
            </p:cNvSpPr>
            <p:nvPr/>
          </p:nvSpPr>
          <p:spPr bwMode="auto">
            <a:xfrm>
              <a:off x="9817100" y="2541588"/>
              <a:ext cx="1373188" cy="1385888"/>
            </a:xfrm>
            <a:custGeom>
              <a:avLst/>
              <a:gdLst>
                <a:gd name="T0" fmla="*/ 0 w 429"/>
                <a:gd name="T1" fmla="*/ 198 h 429"/>
                <a:gd name="T2" fmla="*/ 115 w 429"/>
                <a:gd name="T3" fmla="*/ 313 h 429"/>
                <a:gd name="T4" fmla="*/ 231 w 429"/>
                <a:gd name="T5" fmla="*/ 429 h 429"/>
                <a:gd name="T6" fmla="*/ 325 w 429"/>
                <a:gd name="T7" fmla="*/ 429 h 429"/>
                <a:gd name="T8" fmla="*/ 423 w 429"/>
                <a:gd name="T9" fmla="*/ 331 h 429"/>
                <a:gd name="T10" fmla="*/ 427 w 429"/>
                <a:gd name="T11" fmla="*/ 330 h 429"/>
                <a:gd name="T12" fmla="*/ 427 w 429"/>
                <a:gd name="T13" fmla="*/ 324 h 429"/>
                <a:gd name="T14" fmla="*/ 421 w 429"/>
                <a:gd name="T15" fmla="*/ 324 h 429"/>
                <a:gd name="T16" fmla="*/ 421 w 429"/>
                <a:gd name="T17" fmla="*/ 329 h 429"/>
                <a:gd name="T18" fmla="*/ 323 w 429"/>
                <a:gd name="T19" fmla="*/ 426 h 429"/>
                <a:gd name="T20" fmla="*/ 232 w 429"/>
                <a:gd name="T21" fmla="*/ 426 h 429"/>
                <a:gd name="T22" fmla="*/ 117 w 429"/>
                <a:gd name="T23" fmla="*/ 311 h 429"/>
                <a:gd name="T24" fmla="*/ 3 w 429"/>
                <a:gd name="T25" fmla="*/ 197 h 429"/>
                <a:gd name="T26" fmla="*/ 3 w 429"/>
                <a:gd name="T27" fmla="*/ 106 h 429"/>
                <a:gd name="T28" fmla="*/ 100 w 429"/>
                <a:gd name="T29" fmla="*/ 8 h 429"/>
                <a:gd name="T30" fmla="*/ 105 w 429"/>
                <a:gd name="T31" fmla="*/ 8 h 429"/>
                <a:gd name="T32" fmla="*/ 105 w 429"/>
                <a:gd name="T33" fmla="*/ 2 h 429"/>
                <a:gd name="T34" fmla="*/ 99 w 429"/>
                <a:gd name="T35" fmla="*/ 2 h 429"/>
                <a:gd name="T36" fmla="*/ 98 w 429"/>
                <a:gd name="T37" fmla="*/ 6 h 429"/>
                <a:gd name="T38" fmla="*/ 0 w 429"/>
                <a:gd name="T39" fmla="*/ 104 h 429"/>
                <a:gd name="T40" fmla="*/ 0 w 429"/>
                <a:gd name="T41" fmla="*/ 19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9" h="429">
                  <a:moveTo>
                    <a:pt x="0" y="198"/>
                  </a:moveTo>
                  <a:cubicBezTo>
                    <a:pt x="115" y="313"/>
                    <a:pt x="115" y="313"/>
                    <a:pt x="115" y="313"/>
                  </a:cubicBezTo>
                  <a:cubicBezTo>
                    <a:pt x="231" y="429"/>
                    <a:pt x="231" y="429"/>
                    <a:pt x="231" y="429"/>
                  </a:cubicBezTo>
                  <a:cubicBezTo>
                    <a:pt x="325" y="429"/>
                    <a:pt x="325" y="429"/>
                    <a:pt x="325" y="429"/>
                  </a:cubicBezTo>
                  <a:cubicBezTo>
                    <a:pt x="423" y="331"/>
                    <a:pt x="423" y="331"/>
                    <a:pt x="423" y="331"/>
                  </a:cubicBezTo>
                  <a:cubicBezTo>
                    <a:pt x="424" y="331"/>
                    <a:pt x="426" y="331"/>
                    <a:pt x="427" y="330"/>
                  </a:cubicBezTo>
                  <a:cubicBezTo>
                    <a:pt x="429" y="328"/>
                    <a:pt x="429" y="325"/>
                    <a:pt x="427" y="324"/>
                  </a:cubicBezTo>
                  <a:cubicBezTo>
                    <a:pt x="426" y="322"/>
                    <a:pt x="423" y="322"/>
                    <a:pt x="421" y="324"/>
                  </a:cubicBezTo>
                  <a:cubicBezTo>
                    <a:pt x="420" y="325"/>
                    <a:pt x="420" y="327"/>
                    <a:pt x="421" y="329"/>
                  </a:cubicBezTo>
                  <a:cubicBezTo>
                    <a:pt x="323" y="426"/>
                    <a:pt x="323" y="426"/>
                    <a:pt x="323" y="426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117" y="311"/>
                    <a:pt x="117" y="311"/>
                    <a:pt x="117" y="311"/>
                  </a:cubicBezTo>
                  <a:cubicBezTo>
                    <a:pt x="3" y="197"/>
                    <a:pt x="3" y="197"/>
                    <a:pt x="3" y="19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9"/>
                    <a:pt x="104" y="9"/>
                    <a:pt x="105" y="8"/>
                  </a:cubicBezTo>
                  <a:cubicBezTo>
                    <a:pt x="107" y="6"/>
                    <a:pt x="107" y="3"/>
                    <a:pt x="105" y="2"/>
                  </a:cubicBezTo>
                  <a:cubicBezTo>
                    <a:pt x="104" y="0"/>
                    <a:pt x="101" y="0"/>
                    <a:pt x="99" y="2"/>
                  </a:cubicBezTo>
                  <a:cubicBezTo>
                    <a:pt x="98" y="3"/>
                    <a:pt x="98" y="5"/>
                    <a:pt x="98" y="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84"/>
            <p:cNvSpPr>
              <a:spLocks/>
            </p:cNvSpPr>
            <p:nvPr/>
          </p:nvSpPr>
          <p:spPr bwMode="auto">
            <a:xfrm>
              <a:off x="9855200" y="2632075"/>
              <a:ext cx="1246188" cy="1257300"/>
            </a:xfrm>
            <a:custGeom>
              <a:avLst/>
              <a:gdLst>
                <a:gd name="T0" fmla="*/ 0 w 389"/>
                <a:gd name="T1" fmla="*/ 166 h 389"/>
                <a:gd name="T2" fmla="*/ 111 w 389"/>
                <a:gd name="T3" fmla="*/ 277 h 389"/>
                <a:gd name="T4" fmla="*/ 223 w 389"/>
                <a:gd name="T5" fmla="*/ 389 h 389"/>
                <a:gd name="T6" fmla="*/ 308 w 389"/>
                <a:gd name="T7" fmla="*/ 389 h 389"/>
                <a:gd name="T8" fmla="*/ 383 w 389"/>
                <a:gd name="T9" fmla="*/ 315 h 389"/>
                <a:gd name="T10" fmla="*/ 387 w 389"/>
                <a:gd name="T11" fmla="*/ 314 h 389"/>
                <a:gd name="T12" fmla="*/ 387 w 389"/>
                <a:gd name="T13" fmla="*/ 308 h 389"/>
                <a:gd name="T14" fmla="*/ 381 w 389"/>
                <a:gd name="T15" fmla="*/ 308 h 389"/>
                <a:gd name="T16" fmla="*/ 381 w 389"/>
                <a:gd name="T17" fmla="*/ 313 h 389"/>
                <a:gd name="T18" fmla="*/ 307 w 389"/>
                <a:gd name="T19" fmla="*/ 387 h 389"/>
                <a:gd name="T20" fmla="*/ 225 w 389"/>
                <a:gd name="T21" fmla="*/ 387 h 389"/>
                <a:gd name="T22" fmla="*/ 113 w 389"/>
                <a:gd name="T23" fmla="*/ 275 h 389"/>
                <a:gd name="T24" fmla="*/ 3 w 389"/>
                <a:gd name="T25" fmla="*/ 165 h 389"/>
                <a:gd name="T26" fmla="*/ 3 w 389"/>
                <a:gd name="T27" fmla="*/ 82 h 389"/>
                <a:gd name="T28" fmla="*/ 76 w 389"/>
                <a:gd name="T29" fmla="*/ 8 h 389"/>
                <a:gd name="T30" fmla="*/ 81 w 389"/>
                <a:gd name="T31" fmla="*/ 8 h 389"/>
                <a:gd name="T32" fmla="*/ 81 w 389"/>
                <a:gd name="T33" fmla="*/ 2 h 389"/>
                <a:gd name="T34" fmla="*/ 75 w 389"/>
                <a:gd name="T35" fmla="*/ 2 h 389"/>
                <a:gd name="T36" fmla="*/ 74 w 389"/>
                <a:gd name="T37" fmla="*/ 6 h 389"/>
                <a:gd name="T38" fmla="*/ 0 w 389"/>
                <a:gd name="T39" fmla="*/ 81 h 389"/>
                <a:gd name="T40" fmla="*/ 0 w 389"/>
                <a:gd name="T41" fmla="*/ 16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9" h="389">
                  <a:moveTo>
                    <a:pt x="0" y="166"/>
                  </a:moveTo>
                  <a:cubicBezTo>
                    <a:pt x="111" y="277"/>
                    <a:pt x="111" y="277"/>
                    <a:pt x="111" y="277"/>
                  </a:cubicBezTo>
                  <a:cubicBezTo>
                    <a:pt x="223" y="389"/>
                    <a:pt x="223" y="389"/>
                    <a:pt x="223" y="389"/>
                  </a:cubicBezTo>
                  <a:cubicBezTo>
                    <a:pt x="308" y="389"/>
                    <a:pt x="308" y="389"/>
                    <a:pt x="308" y="389"/>
                  </a:cubicBezTo>
                  <a:cubicBezTo>
                    <a:pt x="383" y="315"/>
                    <a:pt x="383" y="315"/>
                    <a:pt x="383" y="315"/>
                  </a:cubicBezTo>
                  <a:cubicBezTo>
                    <a:pt x="384" y="315"/>
                    <a:pt x="386" y="315"/>
                    <a:pt x="387" y="314"/>
                  </a:cubicBezTo>
                  <a:cubicBezTo>
                    <a:pt x="389" y="312"/>
                    <a:pt x="389" y="309"/>
                    <a:pt x="387" y="308"/>
                  </a:cubicBezTo>
                  <a:cubicBezTo>
                    <a:pt x="386" y="306"/>
                    <a:pt x="383" y="306"/>
                    <a:pt x="381" y="308"/>
                  </a:cubicBezTo>
                  <a:cubicBezTo>
                    <a:pt x="380" y="309"/>
                    <a:pt x="380" y="311"/>
                    <a:pt x="381" y="313"/>
                  </a:cubicBezTo>
                  <a:cubicBezTo>
                    <a:pt x="307" y="387"/>
                    <a:pt x="307" y="387"/>
                    <a:pt x="307" y="387"/>
                  </a:cubicBezTo>
                  <a:cubicBezTo>
                    <a:pt x="225" y="387"/>
                    <a:pt x="225" y="387"/>
                    <a:pt x="225" y="387"/>
                  </a:cubicBezTo>
                  <a:cubicBezTo>
                    <a:pt x="113" y="275"/>
                    <a:pt x="113" y="275"/>
                    <a:pt x="113" y="27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9"/>
                    <a:pt x="80" y="9"/>
                    <a:pt x="81" y="8"/>
                  </a:cubicBezTo>
                  <a:cubicBezTo>
                    <a:pt x="83" y="6"/>
                    <a:pt x="83" y="3"/>
                    <a:pt x="81" y="2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4" y="3"/>
                    <a:pt x="74" y="5"/>
                    <a:pt x="74" y="6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85"/>
            <p:cNvSpPr>
              <a:spLocks/>
            </p:cNvSpPr>
            <p:nvPr/>
          </p:nvSpPr>
          <p:spPr bwMode="auto">
            <a:xfrm>
              <a:off x="10034588" y="2697163"/>
              <a:ext cx="1001713" cy="1011238"/>
            </a:xfrm>
            <a:custGeom>
              <a:avLst/>
              <a:gdLst>
                <a:gd name="T0" fmla="*/ 311 w 313"/>
                <a:gd name="T1" fmla="*/ 228 h 313"/>
                <a:gd name="T2" fmla="*/ 305 w 313"/>
                <a:gd name="T3" fmla="*/ 228 h 313"/>
                <a:gd name="T4" fmla="*/ 305 w 313"/>
                <a:gd name="T5" fmla="*/ 233 h 313"/>
                <a:gd name="T6" fmla="*/ 227 w 313"/>
                <a:gd name="T7" fmla="*/ 310 h 313"/>
                <a:gd name="T8" fmla="*/ 192 w 313"/>
                <a:gd name="T9" fmla="*/ 310 h 313"/>
                <a:gd name="T10" fmla="*/ 97 w 313"/>
                <a:gd name="T11" fmla="*/ 215 h 313"/>
                <a:gd name="T12" fmla="*/ 3 w 313"/>
                <a:gd name="T13" fmla="*/ 121 h 313"/>
                <a:gd name="T14" fmla="*/ 3 w 313"/>
                <a:gd name="T15" fmla="*/ 86 h 313"/>
                <a:gd name="T16" fmla="*/ 81 w 313"/>
                <a:gd name="T17" fmla="*/ 8 h 313"/>
                <a:gd name="T18" fmla="*/ 85 w 313"/>
                <a:gd name="T19" fmla="*/ 8 h 313"/>
                <a:gd name="T20" fmla="*/ 85 w 313"/>
                <a:gd name="T21" fmla="*/ 2 h 313"/>
                <a:gd name="T22" fmla="*/ 79 w 313"/>
                <a:gd name="T23" fmla="*/ 2 h 313"/>
                <a:gd name="T24" fmla="*/ 79 w 313"/>
                <a:gd name="T25" fmla="*/ 6 h 313"/>
                <a:gd name="T26" fmla="*/ 0 w 313"/>
                <a:gd name="T27" fmla="*/ 85 h 313"/>
                <a:gd name="T28" fmla="*/ 0 w 313"/>
                <a:gd name="T29" fmla="*/ 122 h 313"/>
                <a:gd name="T30" fmla="*/ 95 w 313"/>
                <a:gd name="T31" fmla="*/ 217 h 313"/>
                <a:gd name="T32" fmla="*/ 191 w 313"/>
                <a:gd name="T33" fmla="*/ 313 h 313"/>
                <a:gd name="T34" fmla="*/ 228 w 313"/>
                <a:gd name="T35" fmla="*/ 313 h 313"/>
                <a:gd name="T36" fmla="*/ 307 w 313"/>
                <a:gd name="T37" fmla="*/ 235 h 313"/>
                <a:gd name="T38" fmla="*/ 311 w 313"/>
                <a:gd name="T39" fmla="*/ 234 h 313"/>
                <a:gd name="T40" fmla="*/ 311 w 313"/>
                <a:gd name="T41" fmla="*/ 22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" h="313">
                  <a:moveTo>
                    <a:pt x="311" y="228"/>
                  </a:moveTo>
                  <a:cubicBezTo>
                    <a:pt x="310" y="226"/>
                    <a:pt x="307" y="226"/>
                    <a:pt x="305" y="228"/>
                  </a:cubicBezTo>
                  <a:cubicBezTo>
                    <a:pt x="304" y="229"/>
                    <a:pt x="304" y="231"/>
                    <a:pt x="305" y="233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9"/>
                    <a:pt x="84" y="9"/>
                    <a:pt x="85" y="8"/>
                  </a:cubicBezTo>
                  <a:cubicBezTo>
                    <a:pt x="87" y="6"/>
                    <a:pt x="87" y="3"/>
                    <a:pt x="85" y="2"/>
                  </a:cubicBezTo>
                  <a:cubicBezTo>
                    <a:pt x="84" y="0"/>
                    <a:pt x="81" y="0"/>
                    <a:pt x="79" y="2"/>
                  </a:cubicBezTo>
                  <a:cubicBezTo>
                    <a:pt x="78" y="3"/>
                    <a:pt x="78" y="5"/>
                    <a:pt x="79" y="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95" y="217"/>
                    <a:pt x="95" y="217"/>
                    <a:pt x="95" y="217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228" y="313"/>
                    <a:pt x="228" y="313"/>
                    <a:pt x="228" y="313"/>
                  </a:cubicBezTo>
                  <a:cubicBezTo>
                    <a:pt x="307" y="235"/>
                    <a:pt x="307" y="235"/>
                    <a:pt x="307" y="235"/>
                  </a:cubicBezTo>
                  <a:cubicBezTo>
                    <a:pt x="308" y="235"/>
                    <a:pt x="310" y="235"/>
                    <a:pt x="311" y="234"/>
                  </a:cubicBezTo>
                  <a:cubicBezTo>
                    <a:pt x="313" y="232"/>
                    <a:pt x="313" y="229"/>
                    <a:pt x="311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86"/>
            <p:cNvSpPr>
              <a:spLocks/>
            </p:cNvSpPr>
            <p:nvPr/>
          </p:nvSpPr>
          <p:spPr bwMode="auto">
            <a:xfrm>
              <a:off x="10291763" y="2859088"/>
              <a:ext cx="584200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9 h 183"/>
                <a:gd name="T8" fmla="*/ 37 w 183"/>
                <a:gd name="T9" fmla="*/ 38 h 183"/>
                <a:gd name="T10" fmla="*/ 37 w 183"/>
                <a:gd name="T11" fmla="*/ 108 h 183"/>
                <a:gd name="T12" fmla="*/ 55 w 183"/>
                <a:gd name="T13" fmla="*/ 127 h 183"/>
                <a:gd name="T14" fmla="*/ 75 w 183"/>
                <a:gd name="T15" fmla="*/ 146 h 183"/>
                <a:gd name="T16" fmla="*/ 145 w 183"/>
                <a:gd name="T17" fmla="*/ 146 h 183"/>
                <a:gd name="T18" fmla="*/ 175 w 183"/>
                <a:gd name="T19" fmla="*/ 176 h 183"/>
                <a:gd name="T20" fmla="*/ 175 w 183"/>
                <a:gd name="T21" fmla="*/ 181 h 183"/>
                <a:gd name="T22" fmla="*/ 181 w 183"/>
                <a:gd name="T23" fmla="*/ 181 h 183"/>
                <a:gd name="T24" fmla="*/ 181 w 183"/>
                <a:gd name="T25" fmla="*/ 175 h 183"/>
                <a:gd name="T26" fmla="*/ 177 w 183"/>
                <a:gd name="T27" fmla="*/ 174 h 183"/>
                <a:gd name="T28" fmla="*/ 146 w 183"/>
                <a:gd name="T29" fmla="*/ 144 h 183"/>
                <a:gd name="T30" fmla="*/ 76 w 183"/>
                <a:gd name="T31" fmla="*/ 144 h 183"/>
                <a:gd name="T32" fmla="*/ 57 w 183"/>
                <a:gd name="T33" fmla="*/ 125 h 183"/>
                <a:gd name="T34" fmla="*/ 39 w 183"/>
                <a:gd name="T35" fmla="*/ 107 h 183"/>
                <a:gd name="T36" fmla="*/ 39 w 183"/>
                <a:gd name="T37" fmla="*/ 37 h 183"/>
                <a:gd name="T38" fmla="*/ 9 w 183"/>
                <a:gd name="T39" fmla="*/ 7 h 183"/>
                <a:gd name="T40" fmla="*/ 8 w 183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87"/>
            <p:cNvSpPr>
              <a:spLocks/>
            </p:cNvSpPr>
            <p:nvPr/>
          </p:nvSpPr>
          <p:spPr bwMode="auto">
            <a:xfrm>
              <a:off x="10264775" y="2884488"/>
              <a:ext cx="585788" cy="590550"/>
            </a:xfrm>
            <a:custGeom>
              <a:avLst/>
              <a:gdLst>
                <a:gd name="T0" fmla="*/ 175 w 183"/>
                <a:gd name="T1" fmla="*/ 181 h 183"/>
                <a:gd name="T2" fmla="*/ 181 w 183"/>
                <a:gd name="T3" fmla="*/ 181 h 183"/>
                <a:gd name="T4" fmla="*/ 181 w 183"/>
                <a:gd name="T5" fmla="*/ 175 h 183"/>
                <a:gd name="T6" fmla="*/ 177 w 183"/>
                <a:gd name="T7" fmla="*/ 174 h 183"/>
                <a:gd name="T8" fmla="*/ 149 w 183"/>
                <a:gd name="T9" fmla="*/ 147 h 183"/>
                <a:gd name="T10" fmla="*/ 79 w 183"/>
                <a:gd name="T11" fmla="*/ 147 h 183"/>
                <a:gd name="T12" fmla="*/ 57 w 183"/>
                <a:gd name="T13" fmla="*/ 125 h 183"/>
                <a:gd name="T14" fmla="*/ 36 w 183"/>
                <a:gd name="T15" fmla="*/ 104 h 183"/>
                <a:gd name="T16" fmla="*/ 36 w 183"/>
                <a:gd name="T17" fmla="*/ 34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  <a:gd name="T26" fmla="*/ 7 w 183"/>
                <a:gd name="T27" fmla="*/ 9 h 183"/>
                <a:gd name="T28" fmla="*/ 33 w 183"/>
                <a:gd name="T29" fmla="*/ 35 h 183"/>
                <a:gd name="T30" fmla="*/ 33 w 183"/>
                <a:gd name="T31" fmla="*/ 105 h 183"/>
                <a:gd name="T32" fmla="*/ 55 w 183"/>
                <a:gd name="T33" fmla="*/ 127 h 183"/>
                <a:gd name="T34" fmla="*/ 78 w 183"/>
                <a:gd name="T35" fmla="*/ 150 h 183"/>
                <a:gd name="T36" fmla="*/ 148 w 183"/>
                <a:gd name="T37" fmla="*/ 150 h 183"/>
                <a:gd name="T38" fmla="*/ 175 w 183"/>
                <a:gd name="T39" fmla="*/ 176 h 183"/>
                <a:gd name="T40" fmla="*/ 175 w 183"/>
                <a:gd name="T41" fmla="*/ 18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175" y="181"/>
                  </a:move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8" y="150"/>
                    <a:pt x="78" y="150"/>
                    <a:pt x="7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88"/>
            <p:cNvSpPr>
              <a:spLocks/>
            </p:cNvSpPr>
            <p:nvPr/>
          </p:nvSpPr>
          <p:spPr bwMode="auto">
            <a:xfrm>
              <a:off x="10291763" y="2962275"/>
              <a:ext cx="482600" cy="487363"/>
            </a:xfrm>
            <a:custGeom>
              <a:avLst/>
              <a:gdLst>
                <a:gd name="T0" fmla="*/ 8 w 151"/>
                <a:gd name="T1" fmla="*/ 2 h 151"/>
                <a:gd name="T2" fmla="*/ 2 w 151"/>
                <a:gd name="T3" fmla="*/ 2 h 151"/>
                <a:gd name="T4" fmla="*/ 2 w 151"/>
                <a:gd name="T5" fmla="*/ 8 h 151"/>
                <a:gd name="T6" fmla="*/ 7 w 151"/>
                <a:gd name="T7" fmla="*/ 9 h 151"/>
                <a:gd name="T8" fmla="*/ 14 w 151"/>
                <a:gd name="T9" fmla="*/ 16 h 151"/>
                <a:gd name="T10" fmla="*/ 14 w 151"/>
                <a:gd name="T11" fmla="*/ 86 h 151"/>
                <a:gd name="T12" fmla="*/ 39 w 151"/>
                <a:gd name="T13" fmla="*/ 111 h 151"/>
                <a:gd name="T14" fmla="*/ 65 w 151"/>
                <a:gd name="T15" fmla="*/ 137 h 151"/>
                <a:gd name="T16" fmla="*/ 135 w 151"/>
                <a:gd name="T17" fmla="*/ 137 h 151"/>
                <a:gd name="T18" fmla="*/ 143 w 151"/>
                <a:gd name="T19" fmla="*/ 144 h 151"/>
                <a:gd name="T20" fmla="*/ 143 w 151"/>
                <a:gd name="T21" fmla="*/ 149 h 151"/>
                <a:gd name="T22" fmla="*/ 149 w 151"/>
                <a:gd name="T23" fmla="*/ 149 h 151"/>
                <a:gd name="T24" fmla="*/ 149 w 151"/>
                <a:gd name="T25" fmla="*/ 143 h 151"/>
                <a:gd name="T26" fmla="*/ 145 w 151"/>
                <a:gd name="T27" fmla="*/ 142 h 151"/>
                <a:gd name="T28" fmla="*/ 137 w 151"/>
                <a:gd name="T29" fmla="*/ 134 h 151"/>
                <a:gd name="T30" fmla="*/ 66 w 151"/>
                <a:gd name="T31" fmla="*/ 134 h 151"/>
                <a:gd name="T32" fmla="*/ 41 w 151"/>
                <a:gd name="T33" fmla="*/ 109 h 151"/>
                <a:gd name="T34" fmla="*/ 17 w 151"/>
                <a:gd name="T35" fmla="*/ 85 h 151"/>
                <a:gd name="T36" fmla="*/ 17 w 151"/>
                <a:gd name="T37" fmla="*/ 15 h 151"/>
                <a:gd name="T38" fmla="*/ 9 w 151"/>
                <a:gd name="T39" fmla="*/ 7 h 151"/>
                <a:gd name="T40" fmla="*/ 8 w 151"/>
                <a:gd name="T4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51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6"/>
                    <a:pt x="142" y="148"/>
                    <a:pt x="143" y="149"/>
                  </a:cubicBezTo>
                  <a:cubicBezTo>
                    <a:pt x="145" y="151"/>
                    <a:pt x="148" y="151"/>
                    <a:pt x="149" y="149"/>
                  </a:cubicBezTo>
                  <a:cubicBezTo>
                    <a:pt x="151" y="147"/>
                    <a:pt x="151" y="145"/>
                    <a:pt x="149" y="143"/>
                  </a:cubicBezTo>
                  <a:cubicBezTo>
                    <a:pt x="148" y="142"/>
                    <a:pt x="146" y="142"/>
                    <a:pt x="145" y="142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66" y="134"/>
                    <a:pt x="66" y="134"/>
                    <a:pt x="66" y="13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89"/>
            <p:cNvSpPr>
              <a:spLocks/>
            </p:cNvSpPr>
            <p:nvPr/>
          </p:nvSpPr>
          <p:spPr bwMode="auto">
            <a:xfrm>
              <a:off x="10288588" y="3016250"/>
              <a:ext cx="431800" cy="436563"/>
            </a:xfrm>
            <a:custGeom>
              <a:avLst/>
              <a:gdLst>
                <a:gd name="T0" fmla="*/ 32 w 135"/>
                <a:gd name="T1" fmla="*/ 102 h 135"/>
                <a:gd name="T2" fmla="*/ 62 w 135"/>
                <a:gd name="T3" fmla="*/ 131 h 135"/>
                <a:gd name="T4" fmla="*/ 126 w 135"/>
                <a:gd name="T5" fmla="*/ 131 h 135"/>
                <a:gd name="T6" fmla="*/ 127 w 135"/>
                <a:gd name="T7" fmla="*/ 133 h 135"/>
                <a:gd name="T8" fmla="*/ 133 w 135"/>
                <a:gd name="T9" fmla="*/ 133 h 135"/>
                <a:gd name="T10" fmla="*/ 133 w 135"/>
                <a:gd name="T11" fmla="*/ 127 h 135"/>
                <a:gd name="T12" fmla="*/ 127 w 135"/>
                <a:gd name="T13" fmla="*/ 127 h 135"/>
                <a:gd name="T14" fmla="*/ 126 w 135"/>
                <a:gd name="T15" fmla="*/ 129 h 135"/>
                <a:gd name="T16" fmla="*/ 63 w 135"/>
                <a:gd name="T17" fmla="*/ 129 h 135"/>
                <a:gd name="T18" fmla="*/ 34 w 135"/>
                <a:gd name="T19" fmla="*/ 100 h 135"/>
                <a:gd name="T20" fmla="*/ 6 w 135"/>
                <a:gd name="T21" fmla="*/ 72 h 135"/>
                <a:gd name="T22" fmla="*/ 6 w 135"/>
                <a:gd name="T23" fmla="*/ 9 h 135"/>
                <a:gd name="T24" fmla="*/ 8 w 135"/>
                <a:gd name="T25" fmla="*/ 8 h 135"/>
                <a:gd name="T26" fmla="*/ 8 w 135"/>
                <a:gd name="T27" fmla="*/ 2 h 135"/>
                <a:gd name="T28" fmla="*/ 2 w 135"/>
                <a:gd name="T29" fmla="*/ 2 h 135"/>
                <a:gd name="T30" fmla="*/ 2 w 135"/>
                <a:gd name="T31" fmla="*/ 8 h 135"/>
                <a:gd name="T32" fmla="*/ 4 w 135"/>
                <a:gd name="T33" fmla="*/ 9 h 135"/>
                <a:gd name="T34" fmla="*/ 4 w 135"/>
                <a:gd name="T35" fmla="*/ 74 h 135"/>
                <a:gd name="T36" fmla="*/ 32 w 135"/>
                <a:gd name="T37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5">
                  <a:moveTo>
                    <a:pt x="32" y="102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7" y="132"/>
                    <a:pt x="127" y="133"/>
                    <a:pt x="127" y="133"/>
                  </a:cubicBezTo>
                  <a:cubicBezTo>
                    <a:pt x="129" y="135"/>
                    <a:pt x="132" y="135"/>
                    <a:pt x="133" y="133"/>
                  </a:cubicBezTo>
                  <a:cubicBezTo>
                    <a:pt x="135" y="131"/>
                    <a:pt x="135" y="129"/>
                    <a:pt x="133" y="127"/>
                  </a:cubicBezTo>
                  <a:cubicBezTo>
                    <a:pt x="132" y="125"/>
                    <a:pt x="129" y="125"/>
                    <a:pt x="127" y="127"/>
                  </a:cubicBezTo>
                  <a:cubicBezTo>
                    <a:pt x="127" y="127"/>
                    <a:pt x="127" y="128"/>
                    <a:pt x="12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74"/>
                    <a:pt x="4" y="74"/>
                    <a:pt x="4" y="74"/>
                  </a:cubicBezTo>
                  <a:lnTo>
                    <a:pt x="3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91"/>
            <p:cNvSpPr>
              <a:spLocks/>
            </p:cNvSpPr>
            <p:nvPr/>
          </p:nvSpPr>
          <p:spPr bwMode="auto">
            <a:xfrm>
              <a:off x="9753600" y="2144713"/>
              <a:ext cx="280988" cy="103188"/>
            </a:xfrm>
            <a:custGeom>
              <a:avLst/>
              <a:gdLst>
                <a:gd name="T0" fmla="*/ 79 w 88"/>
                <a:gd name="T1" fmla="*/ 26 h 32"/>
                <a:gd name="T2" fmla="*/ 80 w 88"/>
                <a:gd name="T3" fmla="*/ 31 h 32"/>
                <a:gd name="T4" fmla="*/ 86 w 88"/>
                <a:gd name="T5" fmla="*/ 31 h 32"/>
                <a:gd name="T6" fmla="*/ 86 w 88"/>
                <a:gd name="T7" fmla="*/ 25 h 32"/>
                <a:gd name="T8" fmla="*/ 81 w 88"/>
                <a:gd name="T9" fmla="*/ 24 h 32"/>
                <a:gd name="T10" fmla="*/ 58 w 88"/>
                <a:gd name="T11" fmla="*/ 0 h 32"/>
                <a:gd name="T12" fmla="*/ 0 w 88"/>
                <a:gd name="T13" fmla="*/ 0 h 32"/>
                <a:gd name="T14" fmla="*/ 0 w 88"/>
                <a:gd name="T15" fmla="*/ 3 h 32"/>
                <a:gd name="T16" fmla="*/ 56 w 88"/>
                <a:gd name="T17" fmla="*/ 3 h 32"/>
                <a:gd name="T18" fmla="*/ 79 w 88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2">
                  <a:moveTo>
                    <a:pt x="79" y="26"/>
                  </a:moveTo>
                  <a:cubicBezTo>
                    <a:pt x="78" y="27"/>
                    <a:pt x="79" y="29"/>
                    <a:pt x="80" y="31"/>
                  </a:cubicBezTo>
                  <a:cubicBezTo>
                    <a:pt x="81" y="32"/>
                    <a:pt x="84" y="32"/>
                    <a:pt x="86" y="31"/>
                  </a:cubicBezTo>
                  <a:cubicBezTo>
                    <a:pt x="88" y="29"/>
                    <a:pt x="88" y="26"/>
                    <a:pt x="86" y="25"/>
                  </a:cubicBezTo>
                  <a:cubicBezTo>
                    <a:pt x="85" y="23"/>
                    <a:pt x="83" y="23"/>
                    <a:pt x="81" y="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6" y="3"/>
                    <a:pt x="56" y="3"/>
                    <a:pt x="56" y="3"/>
                  </a:cubicBezTo>
                  <a:lnTo>
                    <a:pt x="7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92"/>
            <p:cNvSpPr>
              <a:spLocks/>
            </p:cNvSpPr>
            <p:nvPr/>
          </p:nvSpPr>
          <p:spPr bwMode="auto">
            <a:xfrm>
              <a:off x="9753600" y="2182813"/>
              <a:ext cx="319088" cy="155575"/>
            </a:xfrm>
            <a:custGeom>
              <a:avLst/>
              <a:gdLst>
                <a:gd name="T0" fmla="*/ 91 w 100"/>
                <a:gd name="T1" fmla="*/ 42 h 48"/>
                <a:gd name="T2" fmla="*/ 92 w 100"/>
                <a:gd name="T3" fmla="*/ 47 h 48"/>
                <a:gd name="T4" fmla="*/ 98 w 100"/>
                <a:gd name="T5" fmla="*/ 47 h 48"/>
                <a:gd name="T6" fmla="*/ 98 w 100"/>
                <a:gd name="T7" fmla="*/ 41 h 48"/>
                <a:gd name="T8" fmla="*/ 93 w 100"/>
                <a:gd name="T9" fmla="*/ 40 h 48"/>
                <a:gd name="T10" fmla="*/ 53 w 100"/>
                <a:gd name="T11" fmla="*/ 0 h 48"/>
                <a:gd name="T12" fmla="*/ 0 w 100"/>
                <a:gd name="T13" fmla="*/ 0 h 48"/>
                <a:gd name="T14" fmla="*/ 0 w 100"/>
                <a:gd name="T15" fmla="*/ 3 h 48"/>
                <a:gd name="T16" fmla="*/ 52 w 100"/>
                <a:gd name="T17" fmla="*/ 3 h 48"/>
                <a:gd name="T18" fmla="*/ 91 w 100"/>
                <a:gd name="T1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8">
                  <a:moveTo>
                    <a:pt x="91" y="42"/>
                  </a:moveTo>
                  <a:cubicBezTo>
                    <a:pt x="90" y="44"/>
                    <a:pt x="91" y="45"/>
                    <a:pt x="92" y="47"/>
                  </a:cubicBezTo>
                  <a:cubicBezTo>
                    <a:pt x="94" y="48"/>
                    <a:pt x="96" y="48"/>
                    <a:pt x="98" y="47"/>
                  </a:cubicBezTo>
                  <a:cubicBezTo>
                    <a:pt x="100" y="45"/>
                    <a:pt x="100" y="42"/>
                    <a:pt x="98" y="41"/>
                  </a:cubicBezTo>
                  <a:cubicBezTo>
                    <a:pt x="97" y="39"/>
                    <a:pt x="95" y="39"/>
                    <a:pt x="93" y="4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9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93"/>
            <p:cNvSpPr>
              <a:spLocks/>
            </p:cNvSpPr>
            <p:nvPr/>
          </p:nvSpPr>
          <p:spPr bwMode="auto">
            <a:xfrm>
              <a:off x="10875963" y="1938338"/>
              <a:ext cx="909638" cy="917575"/>
            </a:xfrm>
            <a:custGeom>
              <a:avLst/>
              <a:gdLst>
                <a:gd name="T0" fmla="*/ 283 w 284"/>
                <a:gd name="T1" fmla="*/ 277 h 284"/>
                <a:gd name="T2" fmla="*/ 278 w 284"/>
                <a:gd name="T3" fmla="*/ 276 h 284"/>
                <a:gd name="T4" fmla="*/ 258 w 284"/>
                <a:gd name="T5" fmla="*/ 256 h 284"/>
                <a:gd name="T6" fmla="*/ 180 w 284"/>
                <a:gd name="T7" fmla="*/ 256 h 284"/>
                <a:gd name="T8" fmla="*/ 104 w 284"/>
                <a:gd name="T9" fmla="*/ 180 h 284"/>
                <a:gd name="T10" fmla="*/ 28 w 284"/>
                <a:gd name="T11" fmla="*/ 104 h 284"/>
                <a:gd name="T12" fmla="*/ 28 w 284"/>
                <a:gd name="T13" fmla="*/ 26 h 284"/>
                <a:gd name="T14" fmla="*/ 8 w 284"/>
                <a:gd name="T15" fmla="*/ 6 h 284"/>
                <a:gd name="T16" fmla="*/ 7 w 284"/>
                <a:gd name="T17" fmla="*/ 1 h 284"/>
                <a:gd name="T18" fmla="*/ 1 w 284"/>
                <a:gd name="T19" fmla="*/ 1 h 284"/>
                <a:gd name="T20" fmla="*/ 1 w 284"/>
                <a:gd name="T21" fmla="*/ 7 h 284"/>
                <a:gd name="T22" fmla="*/ 6 w 284"/>
                <a:gd name="T23" fmla="*/ 8 h 284"/>
                <a:gd name="T24" fmla="*/ 25 w 284"/>
                <a:gd name="T25" fmla="*/ 27 h 284"/>
                <a:gd name="T26" fmla="*/ 25 w 284"/>
                <a:gd name="T27" fmla="*/ 105 h 284"/>
                <a:gd name="T28" fmla="*/ 102 w 284"/>
                <a:gd name="T29" fmla="*/ 182 h 284"/>
                <a:gd name="T30" fmla="*/ 178 w 284"/>
                <a:gd name="T31" fmla="*/ 259 h 284"/>
                <a:gd name="T32" fmla="*/ 257 w 284"/>
                <a:gd name="T33" fmla="*/ 259 h 284"/>
                <a:gd name="T34" fmla="*/ 276 w 284"/>
                <a:gd name="T35" fmla="*/ 278 h 284"/>
                <a:gd name="T36" fmla="*/ 277 w 284"/>
                <a:gd name="T37" fmla="*/ 283 h 284"/>
                <a:gd name="T38" fmla="*/ 283 w 284"/>
                <a:gd name="T39" fmla="*/ 283 h 284"/>
                <a:gd name="T40" fmla="*/ 283 w 284"/>
                <a:gd name="T41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284">
                  <a:moveTo>
                    <a:pt x="283" y="277"/>
                  </a:moveTo>
                  <a:cubicBezTo>
                    <a:pt x="281" y="275"/>
                    <a:pt x="279" y="275"/>
                    <a:pt x="278" y="276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57" y="259"/>
                    <a:pt x="257" y="259"/>
                    <a:pt x="257" y="259"/>
                  </a:cubicBezTo>
                  <a:cubicBezTo>
                    <a:pt x="276" y="278"/>
                    <a:pt x="276" y="278"/>
                    <a:pt x="276" y="278"/>
                  </a:cubicBezTo>
                  <a:cubicBezTo>
                    <a:pt x="275" y="279"/>
                    <a:pt x="275" y="281"/>
                    <a:pt x="277" y="283"/>
                  </a:cubicBezTo>
                  <a:cubicBezTo>
                    <a:pt x="278" y="284"/>
                    <a:pt x="281" y="284"/>
                    <a:pt x="283" y="283"/>
                  </a:cubicBezTo>
                  <a:cubicBezTo>
                    <a:pt x="284" y="281"/>
                    <a:pt x="284" y="278"/>
                    <a:pt x="283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105"/>
            <p:cNvSpPr>
              <a:spLocks/>
            </p:cNvSpPr>
            <p:nvPr/>
          </p:nvSpPr>
          <p:spPr bwMode="auto">
            <a:xfrm>
              <a:off x="9753600" y="2484438"/>
              <a:ext cx="352425" cy="112713"/>
            </a:xfrm>
            <a:custGeom>
              <a:avLst/>
              <a:gdLst>
                <a:gd name="T0" fmla="*/ 104 w 110"/>
                <a:gd name="T1" fmla="*/ 9 h 35"/>
                <a:gd name="T2" fmla="*/ 109 w 110"/>
                <a:gd name="T3" fmla="*/ 8 h 35"/>
                <a:gd name="T4" fmla="*/ 109 w 110"/>
                <a:gd name="T5" fmla="*/ 2 h 35"/>
                <a:gd name="T6" fmla="*/ 103 w 110"/>
                <a:gd name="T7" fmla="*/ 2 h 35"/>
                <a:gd name="T8" fmla="*/ 102 w 110"/>
                <a:gd name="T9" fmla="*/ 7 h 35"/>
                <a:gd name="T10" fmla="*/ 77 w 110"/>
                <a:gd name="T11" fmla="*/ 32 h 35"/>
                <a:gd name="T12" fmla="*/ 0 w 110"/>
                <a:gd name="T13" fmla="*/ 32 h 35"/>
                <a:gd name="T14" fmla="*/ 0 w 110"/>
                <a:gd name="T15" fmla="*/ 35 h 35"/>
                <a:gd name="T16" fmla="*/ 78 w 110"/>
                <a:gd name="T17" fmla="*/ 35 h 35"/>
                <a:gd name="T18" fmla="*/ 104 w 110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5">
                  <a:moveTo>
                    <a:pt x="104" y="9"/>
                  </a:moveTo>
                  <a:cubicBezTo>
                    <a:pt x="105" y="9"/>
                    <a:pt x="107" y="9"/>
                    <a:pt x="109" y="8"/>
                  </a:cubicBezTo>
                  <a:cubicBezTo>
                    <a:pt x="110" y="6"/>
                    <a:pt x="110" y="4"/>
                    <a:pt x="109" y="2"/>
                  </a:cubicBezTo>
                  <a:cubicBezTo>
                    <a:pt x="107" y="0"/>
                    <a:pt x="104" y="0"/>
                    <a:pt x="103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106"/>
            <p:cNvSpPr>
              <a:spLocks/>
            </p:cNvSpPr>
            <p:nvPr/>
          </p:nvSpPr>
          <p:spPr bwMode="auto">
            <a:xfrm>
              <a:off x="9753600" y="2432050"/>
              <a:ext cx="352425" cy="125413"/>
            </a:xfrm>
            <a:custGeom>
              <a:avLst/>
              <a:gdLst>
                <a:gd name="T0" fmla="*/ 104 w 110"/>
                <a:gd name="T1" fmla="*/ 9 h 39"/>
                <a:gd name="T2" fmla="*/ 108 w 110"/>
                <a:gd name="T3" fmla="*/ 8 h 39"/>
                <a:gd name="T4" fmla="*/ 108 w 110"/>
                <a:gd name="T5" fmla="*/ 2 h 39"/>
                <a:gd name="T6" fmla="*/ 102 w 110"/>
                <a:gd name="T7" fmla="*/ 2 h 39"/>
                <a:gd name="T8" fmla="*/ 102 w 110"/>
                <a:gd name="T9" fmla="*/ 7 h 39"/>
                <a:gd name="T10" fmla="*/ 72 w 110"/>
                <a:gd name="T11" fmla="*/ 36 h 39"/>
                <a:gd name="T12" fmla="*/ 0 w 110"/>
                <a:gd name="T13" fmla="*/ 36 h 39"/>
                <a:gd name="T14" fmla="*/ 0 w 110"/>
                <a:gd name="T15" fmla="*/ 39 h 39"/>
                <a:gd name="T16" fmla="*/ 73 w 110"/>
                <a:gd name="T17" fmla="*/ 39 h 39"/>
                <a:gd name="T18" fmla="*/ 104 w 110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9">
                  <a:moveTo>
                    <a:pt x="104" y="9"/>
                  </a:moveTo>
                  <a:cubicBezTo>
                    <a:pt x="105" y="10"/>
                    <a:pt x="107" y="9"/>
                    <a:pt x="108" y="8"/>
                  </a:cubicBezTo>
                  <a:cubicBezTo>
                    <a:pt x="110" y="6"/>
                    <a:pt x="110" y="4"/>
                    <a:pt x="108" y="2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73" y="39"/>
                    <a:pt x="73" y="39"/>
                    <a:pt x="73" y="39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107"/>
            <p:cNvSpPr>
              <a:spLocks/>
            </p:cNvSpPr>
            <p:nvPr/>
          </p:nvSpPr>
          <p:spPr bwMode="auto">
            <a:xfrm>
              <a:off x="9753600" y="2432050"/>
              <a:ext cx="300038" cy="90488"/>
            </a:xfrm>
            <a:custGeom>
              <a:avLst/>
              <a:gdLst>
                <a:gd name="T0" fmla="*/ 88 w 94"/>
                <a:gd name="T1" fmla="*/ 9 h 28"/>
                <a:gd name="T2" fmla="*/ 93 w 94"/>
                <a:gd name="T3" fmla="*/ 8 h 28"/>
                <a:gd name="T4" fmla="*/ 93 w 94"/>
                <a:gd name="T5" fmla="*/ 2 h 28"/>
                <a:gd name="T6" fmla="*/ 87 w 94"/>
                <a:gd name="T7" fmla="*/ 2 h 28"/>
                <a:gd name="T8" fmla="*/ 86 w 94"/>
                <a:gd name="T9" fmla="*/ 7 h 28"/>
                <a:gd name="T10" fmla="*/ 67 w 94"/>
                <a:gd name="T11" fmla="*/ 25 h 28"/>
                <a:gd name="T12" fmla="*/ 0 w 94"/>
                <a:gd name="T13" fmla="*/ 25 h 28"/>
                <a:gd name="T14" fmla="*/ 0 w 94"/>
                <a:gd name="T15" fmla="*/ 28 h 28"/>
                <a:gd name="T16" fmla="*/ 69 w 94"/>
                <a:gd name="T17" fmla="*/ 28 h 28"/>
                <a:gd name="T18" fmla="*/ 88 w 94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8">
                  <a:moveTo>
                    <a:pt x="88" y="9"/>
                  </a:moveTo>
                  <a:cubicBezTo>
                    <a:pt x="89" y="9"/>
                    <a:pt x="91" y="9"/>
                    <a:pt x="93" y="8"/>
                  </a:cubicBezTo>
                  <a:cubicBezTo>
                    <a:pt x="94" y="6"/>
                    <a:pt x="94" y="3"/>
                    <a:pt x="93" y="2"/>
                  </a:cubicBezTo>
                  <a:cubicBezTo>
                    <a:pt x="91" y="0"/>
                    <a:pt x="88" y="0"/>
                    <a:pt x="87" y="2"/>
                  </a:cubicBezTo>
                  <a:cubicBezTo>
                    <a:pt x="85" y="3"/>
                    <a:pt x="85" y="5"/>
                    <a:pt x="86" y="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8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108"/>
            <p:cNvSpPr>
              <a:spLocks/>
            </p:cNvSpPr>
            <p:nvPr/>
          </p:nvSpPr>
          <p:spPr bwMode="auto">
            <a:xfrm>
              <a:off x="9753600" y="2687638"/>
              <a:ext cx="150813" cy="31750"/>
            </a:xfrm>
            <a:custGeom>
              <a:avLst/>
              <a:gdLst>
                <a:gd name="T0" fmla="*/ 39 w 47"/>
                <a:gd name="T1" fmla="*/ 8 h 10"/>
                <a:gd name="T2" fmla="*/ 45 w 47"/>
                <a:gd name="T3" fmla="*/ 8 h 10"/>
                <a:gd name="T4" fmla="*/ 45 w 47"/>
                <a:gd name="T5" fmla="*/ 2 h 10"/>
                <a:gd name="T6" fmla="*/ 39 w 47"/>
                <a:gd name="T7" fmla="*/ 2 h 10"/>
                <a:gd name="T8" fmla="*/ 38 w 47"/>
                <a:gd name="T9" fmla="*/ 4 h 10"/>
                <a:gd name="T10" fmla="*/ 0 w 47"/>
                <a:gd name="T11" fmla="*/ 4 h 10"/>
                <a:gd name="T12" fmla="*/ 0 w 47"/>
                <a:gd name="T13" fmla="*/ 6 h 10"/>
                <a:gd name="T14" fmla="*/ 38 w 47"/>
                <a:gd name="T15" fmla="*/ 6 h 10"/>
                <a:gd name="T16" fmla="*/ 39 w 4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0">
                  <a:moveTo>
                    <a:pt x="39" y="8"/>
                  </a:moveTo>
                  <a:cubicBezTo>
                    <a:pt x="41" y="10"/>
                    <a:pt x="44" y="10"/>
                    <a:pt x="45" y="8"/>
                  </a:cubicBezTo>
                  <a:cubicBezTo>
                    <a:pt x="47" y="6"/>
                    <a:pt x="47" y="4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2"/>
                    <a:pt x="39" y="3"/>
                    <a:pt x="3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7"/>
                    <a:pt x="39" y="8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9753600" y="2109788"/>
              <a:ext cx="371475" cy="177800"/>
            </a:xfrm>
            <a:custGeom>
              <a:avLst/>
              <a:gdLst>
                <a:gd name="T0" fmla="*/ 107 w 116"/>
                <a:gd name="T1" fmla="*/ 49 h 55"/>
                <a:gd name="T2" fmla="*/ 108 w 116"/>
                <a:gd name="T3" fmla="*/ 54 h 55"/>
                <a:gd name="T4" fmla="*/ 114 w 116"/>
                <a:gd name="T5" fmla="*/ 54 h 55"/>
                <a:gd name="T6" fmla="*/ 114 w 116"/>
                <a:gd name="T7" fmla="*/ 48 h 55"/>
                <a:gd name="T8" fmla="*/ 109 w 116"/>
                <a:gd name="T9" fmla="*/ 47 h 55"/>
                <a:gd name="T10" fmla="*/ 62 w 116"/>
                <a:gd name="T11" fmla="*/ 0 h 55"/>
                <a:gd name="T12" fmla="*/ 0 w 116"/>
                <a:gd name="T13" fmla="*/ 0 h 55"/>
                <a:gd name="T14" fmla="*/ 0 w 116"/>
                <a:gd name="T15" fmla="*/ 3 h 55"/>
                <a:gd name="T16" fmla="*/ 61 w 116"/>
                <a:gd name="T17" fmla="*/ 3 h 55"/>
                <a:gd name="T18" fmla="*/ 107 w 116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55">
                  <a:moveTo>
                    <a:pt x="107" y="49"/>
                  </a:moveTo>
                  <a:cubicBezTo>
                    <a:pt x="106" y="50"/>
                    <a:pt x="107" y="52"/>
                    <a:pt x="108" y="54"/>
                  </a:cubicBezTo>
                  <a:cubicBezTo>
                    <a:pt x="110" y="55"/>
                    <a:pt x="112" y="55"/>
                    <a:pt x="114" y="54"/>
                  </a:cubicBezTo>
                  <a:cubicBezTo>
                    <a:pt x="116" y="52"/>
                    <a:pt x="116" y="49"/>
                    <a:pt x="114" y="48"/>
                  </a:cubicBezTo>
                  <a:cubicBezTo>
                    <a:pt x="113" y="46"/>
                    <a:pt x="111" y="46"/>
                    <a:pt x="109" y="4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1" y="3"/>
                    <a:pt x="61" y="3"/>
                    <a:pt x="61" y="3"/>
                  </a:cubicBezTo>
                  <a:lnTo>
                    <a:pt x="10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10434638" y="2713038"/>
              <a:ext cx="585788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8 h 183"/>
                <a:gd name="T8" fmla="*/ 90 w 183"/>
                <a:gd name="T9" fmla="*/ 92 h 183"/>
                <a:gd name="T10" fmla="*/ 175 w 183"/>
                <a:gd name="T11" fmla="*/ 176 h 183"/>
                <a:gd name="T12" fmla="*/ 175 w 183"/>
                <a:gd name="T13" fmla="*/ 181 h 183"/>
                <a:gd name="T14" fmla="*/ 181 w 183"/>
                <a:gd name="T15" fmla="*/ 181 h 183"/>
                <a:gd name="T16" fmla="*/ 181 w 183"/>
                <a:gd name="T17" fmla="*/ 175 h 183"/>
                <a:gd name="T18" fmla="*/ 177 w 183"/>
                <a:gd name="T19" fmla="*/ 174 h 183"/>
                <a:gd name="T20" fmla="*/ 92 w 183"/>
                <a:gd name="T21" fmla="*/ 90 h 183"/>
                <a:gd name="T22" fmla="*/ 9 w 183"/>
                <a:gd name="T23" fmla="*/ 6 h 183"/>
                <a:gd name="T24" fmla="*/ 8 w 183"/>
                <a:gd name="T25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10383838" y="2713038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8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6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89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10333038" y="2765425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9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7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90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9753600" y="2616200"/>
              <a:ext cx="230188" cy="28575"/>
            </a:xfrm>
            <a:custGeom>
              <a:avLst/>
              <a:gdLst>
                <a:gd name="T0" fmla="*/ 65 w 72"/>
                <a:gd name="T1" fmla="*/ 7 h 9"/>
                <a:gd name="T2" fmla="*/ 71 w 72"/>
                <a:gd name="T3" fmla="*/ 7 h 9"/>
                <a:gd name="T4" fmla="*/ 71 w 72"/>
                <a:gd name="T5" fmla="*/ 1 h 9"/>
                <a:gd name="T6" fmla="*/ 65 w 72"/>
                <a:gd name="T7" fmla="*/ 1 h 9"/>
                <a:gd name="T8" fmla="*/ 64 w 72"/>
                <a:gd name="T9" fmla="*/ 3 h 9"/>
                <a:gd name="T10" fmla="*/ 0 w 72"/>
                <a:gd name="T11" fmla="*/ 3 h 9"/>
                <a:gd name="T12" fmla="*/ 0 w 72"/>
                <a:gd name="T13" fmla="*/ 6 h 9"/>
                <a:gd name="T14" fmla="*/ 64 w 72"/>
                <a:gd name="T15" fmla="*/ 6 h 9"/>
                <a:gd name="T16" fmla="*/ 65 w 7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">
                  <a:moveTo>
                    <a:pt x="65" y="7"/>
                  </a:moveTo>
                  <a:cubicBezTo>
                    <a:pt x="66" y="9"/>
                    <a:pt x="69" y="9"/>
                    <a:pt x="71" y="7"/>
                  </a:cubicBezTo>
                  <a:cubicBezTo>
                    <a:pt x="72" y="6"/>
                    <a:pt x="72" y="3"/>
                    <a:pt x="71" y="1"/>
                  </a:cubicBezTo>
                  <a:cubicBezTo>
                    <a:pt x="69" y="0"/>
                    <a:pt x="66" y="0"/>
                    <a:pt x="65" y="1"/>
                  </a:cubicBezTo>
                  <a:cubicBezTo>
                    <a:pt x="64" y="2"/>
                    <a:pt x="64" y="2"/>
                    <a:pt x="6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9753600" y="2651125"/>
              <a:ext cx="201613" cy="30163"/>
            </a:xfrm>
            <a:custGeom>
              <a:avLst/>
              <a:gdLst>
                <a:gd name="T0" fmla="*/ 55 w 63"/>
                <a:gd name="T1" fmla="*/ 8 h 9"/>
                <a:gd name="T2" fmla="*/ 61 w 63"/>
                <a:gd name="T3" fmla="*/ 8 h 9"/>
                <a:gd name="T4" fmla="*/ 61 w 63"/>
                <a:gd name="T5" fmla="*/ 2 h 9"/>
                <a:gd name="T6" fmla="*/ 55 w 63"/>
                <a:gd name="T7" fmla="*/ 2 h 9"/>
                <a:gd name="T8" fmla="*/ 54 w 63"/>
                <a:gd name="T9" fmla="*/ 3 h 9"/>
                <a:gd name="T10" fmla="*/ 0 w 63"/>
                <a:gd name="T11" fmla="*/ 3 h 9"/>
                <a:gd name="T12" fmla="*/ 0 w 63"/>
                <a:gd name="T13" fmla="*/ 6 h 9"/>
                <a:gd name="T14" fmla="*/ 54 w 63"/>
                <a:gd name="T15" fmla="*/ 6 h 9"/>
                <a:gd name="T16" fmla="*/ 55 w 63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9">
                  <a:moveTo>
                    <a:pt x="55" y="8"/>
                  </a:moveTo>
                  <a:cubicBezTo>
                    <a:pt x="57" y="9"/>
                    <a:pt x="60" y="9"/>
                    <a:pt x="61" y="8"/>
                  </a:cubicBezTo>
                  <a:cubicBezTo>
                    <a:pt x="63" y="6"/>
                    <a:pt x="63" y="3"/>
                    <a:pt x="61" y="2"/>
                  </a:cubicBezTo>
                  <a:cubicBezTo>
                    <a:pt x="60" y="0"/>
                    <a:pt x="57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5" y="7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9753600" y="2374900"/>
              <a:ext cx="150813" cy="28575"/>
            </a:xfrm>
            <a:custGeom>
              <a:avLst/>
              <a:gdLst>
                <a:gd name="T0" fmla="*/ 39 w 47"/>
                <a:gd name="T1" fmla="*/ 7 h 9"/>
                <a:gd name="T2" fmla="*/ 45 w 47"/>
                <a:gd name="T3" fmla="*/ 7 h 9"/>
                <a:gd name="T4" fmla="*/ 45 w 47"/>
                <a:gd name="T5" fmla="*/ 1 h 9"/>
                <a:gd name="T6" fmla="*/ 39 w 47"/>
                <a:gd name="T7" fmla="*/ 1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7"/>
                  </a:moveTo>
                  <a:cubicBezTo>
                    <a:pt x="41" y="9"/>
                    <a:pt x="43" y="9"/>
                    <a:pt x="45" y="7"/>
                  </a:cubicBezTo>
                  <a:cubicBezTo>
                    <a:pt x="47" y="6"/>
                    <a:pt x="47" y="3"/>
                    <a:pt x="45" y="1"/>
                  </a:cubicBezTo>
                  <a:cubicBezTo>
                    <a:pt x="43" y="0"/>
                    <a:pt x="41" y="0"/>
                    <a:pt x="39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9753600" y="2335213"/>
              <a:ext cx="95250" cy="31750"/>
            </a:xfrm>
            <a:custGeom>
              <a:avLst/>
              <a:gdLst>
                <a:gd name="T0" fmla="*/ 22 w 30"/>
                <a:gd name="T1" fmla="*/ 8 h 10"/>
                <a:gd name="T2" fmla="*/ 28 w 30"/>
                <a:gd name="T3" fmla="*/ 8 h 10"/>
                <a:gd name="T4" fmla="*/ 28 w 30"/>
                <a:gd name="T5" fmla="*/ 2 h 10"/>
                <a:gd name="T6" fmla="*/ 22 w 30"/>
                <a:gd name="T7" fmla="*/ 2 h 10"/>
                <a:gd name="T8" fmla="*/ 21 w 30"/>
                <a:gd name="T9" fmla="*/ 3 h 10"/>
                <a:gd name="T10" fmla="*/ 0 w 30"/>
                <a:gd name="T11" fmla="*/ 3 h 10"/>
                <a:gd name="T12" fmla="*/ 0 w 30"/>
                <a:gd name="T13" fmla="*/ 6 h 10"/>
                <a:gd name="T14" fmla="*/ 21 w 30"/>
                <a:gd name="T15" fmla="*/ 6 h 10"/>
                <a:gd name="T16" fmla="*/ 22 w 3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0">
                  <a:moveTo>
                    <a:pt x="22" y="8"/>
                  </a:moveTo>
                  <a:cubicBezTo>
                    <a:pt x="24" y="10"/>
                    <a:pt x="26" y="10"/>
                    <a:pt x="28" y="8"/>
                  </a:cubicBezTo>
                  <a:cubicBezTo>
                    <a:pt x="30" y="6"/>
                    <a:pt x="30" y="4"/>
                    <a:pt x="28" y="2"/>
                  </a:cubicBezTo>
                  <a:cubicBezTo>
                    <a:pt x="26" y="0"/>
                    <a:pt x="24" y="0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9753600" y="2300288"/>
              <a:ext cx="150813" cy="28575"/>
            </a:xfrm>
            <a:custGeom>
              <a:avLst/>
              <a:gdLst>
                <a:gd name="T0" fmla="*/ 39 w 47"/>
                <a:gd name="T1" fmla="*/ 8 h 9"/>
                <a:gd name="T2" fmla="*/ 45 w 47"/>
                <a:gd name="T3" fmla="*/ 8 h 9"/>
                <a:gd name="T4" fmla="*/ 45 w 47"/>
                <a:gd name="T5" fmla="*/ 2 h 9"/>
                <a:gd name="T6" fmla="*/ 39 w 47"/>
                <a:gd name="T7" fmla="*/ 2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8"/>
                  </a:moveTo>
                  <a:cubicBezTo>
                    <a:pt x="41" y="9"/>
                    <a:pt x="43" y="9"/>
                    <a:pt x="45" y="8"/>
                  </a:cubicBezTo>
                  <a:cubicBezTo>
                    <a:pt x="47" y="6"/>
                    <a:pt x="47" y="3"/>
                    <a:pt x="45" y="2"/>
                  </a:cubicBezTo>
                  <a:cubicBezTo>
                    <a:pt x="43" y="0"/>
                    <a:pt x="41" y="0"/>
                    <a:pt x="39" y="2"/>
                  </a:cubicBezTo>
                  <a:cubicBezTo>
                    <a:pt x="38" y="2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9753600" y="2862263"/>
              <a:ext cx="31750" cy="171450"/>
            </a:xfrm>
            <a:custGeom>
              <a:avLst/>
              <a:gdLst>
                <a:gd name="T0" fmla="*/ 4 w 10"/>
                <a:gd name="T1" fmla="*/ 45 h 53"/>
                <a:gd name="T2" fmla="*/ 3 w 10"/>
                <a:gd name="T3" fmla="*/ 46 h 53"/>
                <a:gd name="T4" fmla="*/ 3 w 10"/>
                <a:gd name="T5" fmla="*/ 52 h 53"/>
                <a:gd name="T6" fmla="*/ 9 w 10"/>
                <a:gd name="T7" fmla="*/ 52 h 53"/>
                <a:gd name="T8" fmla="*/ 9 w 10"/>
                <a:gd name="T9" fmla="*/ 46 h 53"/>
                <a:gd name="T10" fmla="*/ 7 w 10"/>
                <a:gd name="T11" fmla="*/ 45 h 53"/>
                <a:gd name="T12" fmla="*/ 7 w 10"/>
                <a:gd name="T13" fmla="*/ 7 h 53"/>
                <a:gd name="T14" fmla="*/ 0 w 10"/>
                <a:gd name="T15" fmla="*/ 0 h 53"/>
                <a:gd name="T16" fmla="*/ 0 w 10"/>
                <a:gd name="T17" fmla="*/ 4 h 53"/>
                <a:gd name="T18" fmla="*/ 4 w 10"/>
                <a:gd name="T19" fmla="*/ 9 h 53"/>
                <a:gd name="T20" fmla="*/ 4 w 10"/>
                <a:gd name="T2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3">
                  <a:moveTo>
                    <a:pt x="4" y="45"/>
                  </a:moveTo>
                  <a:cubicBezTo>
                    <a:pt x="4" y="45"/>
                    <a:pt x="3" y="45"/>
                    <a:pt x="3" y="46"/>
                  </a:cubicBezTo>
                  <a:cubicBezTo>
                    <a:pt x="1" y="47"/>
                    <a:pt x="1" y="50"/>
                    <a:pt x="3" y="52"/>
                  </a:cubicBezTo>
                  <a:cubicBezTo>
                    <a:pt x="4" y="53"/>
                    <a:pt x="7" y="53"/>
                    <a:pt x="9" y="52"/>
                  </a:cubicBezTo>
                  <a:cubicBezTo>
                    <a:pt x="10" y="50"/>
                    <a:pt x="10" y="47"/>
                    <a:pt x="9" y="46"/>
                  </a:cubicBezTo>
                  <a:cubicBezTo>
                    <a:pt x="8" y="45"/>
                    <a:pt x="8" y="45"/>
                    <a:pt x="7" y="4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147"/>
            <p:cNvSpPr>
              <a:spLocks/>
            </p:cNvSpPr>
            <p:nvPr/>
          </p:nvSpPr>
          <p:spPr bwMode="auto">
            <a:xfrm>
              <a:off x="11033125" y="2076450"/>
              <a:ext cx="28575" cy="193675"/>
            </a:xfrm>
            <a:custGeom>
              <a:avLst/>
              <a:gdLst>
                <a:gd name="T0" fmla="*/ 7 w 9"/>
                <a:gd name="T1" fmla="*/ 1 h 60"/>
                <a:gd name="T2" fmla="*/ 1 w 9"/>
                <a:gd name="T3" fmla="*/ 1 h 60"/>
                <a:gd name="T4" fmla="*/ 1 w 9"/>
                <a:gd name="T5" fmla="*/ 7 h 60"/>
                <a:gd name="T6" fmla="*/ 3 w 9"/>
                <a:gd name="T7" fmla="*/ 8 h 60"/>
                <a:gd name="T8" fmla="*/ 3 w 9"/>
                <a:gd name="T9" fmla="*/ 51 h 60"/>
                <a:gd name="T10" fmla="*/ 1 w 9"/>
                <a:gd name="T11" fmla="*/ 52 h 60"/>
                <a:gd name="T12" fmla="*/ 1 w 9"/>
                <a:gd name="T13" fmla="*/ 58 h 60"/>
                <a:gd name="T14" fmla="*/ 7 w 9"/>
                <a:gd name="T15" fmla="*/ 58 h 60"/>
                <a:gd name="T16" fmla="*/ 7 w 9"/>
                <a:gd name="T17" fmla="*/ 52 h 60"/>
                <a:gd name="T18" fmla="*/ 6 w 9"/>
                <a:gd name="T19" fmla="*/ 51 h 60"/>
                <a:gd name="T20" fmla="*/ 6 w 9"/>
                <a:gd name="T21" fmla="*/ 8 h 60"/>
                <a:gd name="T22" fmla="*/ 7 w 9"/>
                <a:gd name="T23" fmla="*/ 7 h 60"/>
                <a:gd name="T24" fmla="*/ 7 w 9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60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2" y="52"/>
                    <a:pt x="1" y="52"/>
                  </a:cubicBezTo>
                  <a:cubicBezTo>
                    <a:pt x="0" y="54"/>
                    <a:pt x="0" y="56"/>
                    <a:pt x="1" y="58"/>
                  </a:cubicBezTo>
                  <a:cubicBezTo>
                    <a:pt x="3" y="60"/>
                    <a:pt x="6" y="60"/>
                    <a:pt x="7" y="58"/>
                  </a:cubicBezTo>
                  <a:cubicBezTo>
                    <a:pt x="9" y="56"/>
                    <a:pt x="9" y="54"/>
                    <a:pt x="7" y="52"/>
                  </a:cubicBezTo>
                  <a:cubicBezTo>
                    <a:pt x="7" y="52"/>
                    <a:pt x="6" y="51"/>
                    <a:pt x="6" y="5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9" y="6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49"/>
            <p:cNvSpPr>
              <a:spLocks/>
            </p:cNvSpPr>
            <p:nvPr/>
          </p:nvSpPr>
          <p:spPr bwMode="auto">
            <a:xfrm>
              <a:off x="10163175" y="2916238"/>
              <a:ext cx="104775" cy="333375"/>
            </a:xfrm>
            <a:custGeom>
              <a:avLst/>
              <a:gdLst>
                <a:gd name="T0" fmla="*/ 25 w 33"/>
                <a:gd name="T1" fmla="*/ 101 h 103"/>
                <a:gd name="T2" fmla="*/ 31 w 33"/>
                <a:gd name="T3" fmla="*/ 101 h 103"/>
                <a:gd name="T4" fmla="*/ 31 w 33"/>
                <a:gd name="T5" fmla="*/ 95 h 103"/>
                <a:gd name="T6" fmla="*/ 27 w 33"/>
                <a:gd name="T7" fmla="*/ 95 h 103"/>
                <a:gd name="T8" fmla="*/ 10 w 33"/>
                <a:gd name="T9" fmla="*/ 78 h 103"/>
                <a:gd name="T10" fmla="*/ 29 w 33"/>
                <a:gd name="T11" fmla="*/ 59 h 103"/>
                <a:gd name="T12" fmla="*/ 6 w 33"/>
                <a:gd name="T13" fmla="*/ 36 h 103"/>
                <a:gd name="T14" fmla="*/ 6 w 33"/>
                <a:gd name="T15" fmla="*/ 9 h 103"/>
                <a:gd name="T16" fmla="*/ 8 w 33"/>
                <a:gd name="T17" fmla="*/ 8 h 103"/>
                <a:gd name="T18" fmla="*/ 8 w 33"/>
                <a:gd name="T19" fmla="*/ 2 h 103"/>
                <a:gd name="T20" fmla="*/ 2 w 33"/>
                <a:gd name="T21" fmla="*/ 2 h 103"/>
                <a:gd name="T22" fmla="*/ 2 w 33"/>
                <a:gd name="T23" fmla="*/ 8 h 103"/>
                <a:gd name="T24" fmla="*/ 4 w 33"/>
                <a:gd name="T25" fmla="*/ 9 h 103"/>
                <a:gd name="T26" fmla="*/ 4 w 33"/>
                <a:gd name="T27" fmla="*/ 37 h 103"/>
                <a:gd name="T28" fmla="*/ 25 w 33"/>
                <a:gd name="T29" fmla="*/ 59 h 103"/>
                <a:gd name="T30" fmla="*/ 6 w 33"/>
                <a:gd name="T31" fmla="*/ 78 h 103"/>
                <a:gd name="T32" fmla="*/ 25 w 33"/>
                <a:gd name="T33" fmla="*/ 97 h 103"/>
                <a:gd name="T34" fmla="*/ 25 w 33"/>
                <a:gd name="T35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03">
                  <a:moveTo>
                    <a:pt x="25" y="101"/>
                  </a:moveTo>
                  <a:cubicBezTo>
                    <a:pt x="27" y="103"/>
                    <a:pt x="30" y="103"/>
                    <a:pt x="31" y="101"/>
                  </a:cubicBezTo>
                  <a:cubicBezTo>
                    <a:pt x="33" y="100"/>
                    <a:pt x="33" y="97"/>
                    <a:pt x="31" y="95"/>
                  </a:cubicBezTo>
                  <a:cubicBezTo>
                    <a:pt x="30" y="94"/>
                    <a:pt x="28" y="94"/>
                    <a:pt x="27" y="95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4" y="100"/>
                    <a:pt x="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Freeform 150"/>
            <p:cNvSpPr>
              <a:spLocks/>
            </p:cNvSpPr>
            <p:nvPr/>
          </p:nvSpPr>
          <p:spPr bwMode="auto">
            <a:xfrm>
              <a:off x="10479088" y="2974975"/>
              <a:ext cx="33338" cy="187325"/>
            </a:xfrm>
            <a:custGeom>
              <a:avLst/>
              <a:gdLst>
                <a:gd name="T0" fmla="*/ 8 w 10"/>
                <a:gd name="T1" fmla="*/ 2 h 58"/>
                <a:gd name="T2" fmla="*/ 2 w 10"/>
                <a:gd name="T3" fmla="*/ 2 h 58"/>
                <a:gd name="T4" fmla="*/ 2 w 10"/>
                <a:gd name="T5" fmla="*/ 8 h 58"/>
                <a:gd name="T6" fmla="*/ 4 w 10"/>
                <a:gd name="T7" fmla="*/ 9 h 58"/>
                <a:gd name="T8" fmla="*/ 4 w 10"/>
                <a:gd name="T9" fmla="*/ 49 h 58"/>
                <a:gd name="T10" fmla="*/ 2 w 10"/>
                <a:gd name="T11" fmla="*/ 50 h 58"/>
                <a:gd name="T12" fmla="*/ 2 w 10"/>
                <a:gd name="T13" fmla="*/ 56 h 58"/>
                <a:gd name="T14" fmla="*/ 8 w 10"/>
                <a:gd name="T15" fmla="*/ 56 h 58"/>
                <a:gd name="T16" fmla="*/ 8 w 10"/>
                <a:gd name="T17" fmla="*/ 50 h 58"/>
                <a:gd name="T18" fmla="*/ 6 w 10"/>
                <a:gd name="T19" fmla="*/ 49 h 58"/>
                <a:gd name="T20" fmla="*/ 6 w 10"/>
                <a:gd name="T21" fmla="*/ 9 h 58"/>
                <a:gd name="T22" fmla="*/ 8 w 10"/>
                <a:gd name="T23" fmla="*/ 8 h 58"/>
                <a:gd name="T24" fmla="*/ 8 w 10"/>
                <a:gd name="T2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8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2" y="49"/>
                    <a:pt x="2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4" y="58"/>
                    <a:pt x="6" y="58"/>
                    <a:pt x="8" y="56"/>
                  </a:cubicBezTo>
                  <a:cubicBezTo>
                    <a:pt x="10" y="54"/>
                    <a:pt x="10" y="52"/>
                    <a:pt x="8" y="50"/>
                  </a:cubicBezTo>
                  <a:cubicBezTo>
                    <a:pt x="8" y="49"/>
                    <a:pt x="7" y="49"/>
                    <a:pt x="6" y="4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Freeform 151"/>
            <p:cNvSpPr>
              <a:spLocks/>
            </p:cNvSpPr>
            <p:nvPr/>
          </p:nvSpPr>
          <p:spPr bwMode="auto">
            <a:xfrm>
              <a:off x="9753600" y="3665538"/>
              <a:ext cx="25400" cy="65088"/>
            </a:xfrm>
            <a:custGeom>
              <a:avLst/>
              <a:gdLst>
                <a:gd name="T0" fmla="*/ 1 w 8"/>
                <a:gd name="T1" fmla="*/ 15 h 20"/>
                <a:gd name="T2" fmla="*/ 8 w 8"/>
                <a:gd name="T3" fmla="*/ 8 h 20"/>
                <a:gd name="T4" fmla="*/ 0 w 8"/>
                <a:gd name="T5" fmla="*/ 0 h 20"/>
                <a:gd name="T6" fmla="*/ 0 w 8"/>
                <a:gd name="T7" fmla="*/ 4 h 20"/>
                <a:gd name="T8" fmla="*/ 4 w 8"/>
                <a:gd name="T9" fmla="*/ 8 h 20"/>
                <a:gd name="T10" fmla="*/ 0 w 8"/>
                <a:gd name="T11" fmla="*/ 12 h 20"/>
                <a:gd name="T12" fmla="*/ 0 w 8"/>
                <a:gd name="T13" fmla="*/ 20 h 20"/>
                <a:gd name="T14" fmla="*/ 1 w 8"/>
                <a:gd name="T15" fmla="*/ 20 h 20"/>
                <a:gd name="T16" fmla="*/ 1 w 8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0">
                  <a:moveTo>
                    <a:pt x="1" y="1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2" y="18"/>
                    <a:pt x="2" y="16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Freeform 152"/>
            <p:cNvSpPr>
              <a:spLocks/>
            </p:cNvSpPr>
            <p:nvPr/>
          </p:nvSpPr>
          <p:spPr bwMode="auto">
            <a:xfrm>
              <a:off x="9753600" y="3614738"/>
              <a:ext cx="76200" cy="168275"/>
            </a:xfrm>
            <a:custGeom>
              <a:avLst/>
              <a:gdLst>
                <a:gd name="T0" fmla="*/ 1 w 24"/>
                <a:gd name="T1" fmla="*/ 47 h 52"/>
                <a:gd name="T2" fmla="*/ 24 w 24"/>
                <a:gd name="T3" fmla="*/ 24 h 52"/>
                <a:gd name="T4" fmla="*/ 0 w 24"/>
                <a:gd name="T5" fmla="*/ 0 h 52"/>
                <a:gd name="T6" fmla="*/ 0 w 24"/>
                <a:gd name="T7" fmla="*/ 4 h 52"/>
                <a:gd name="T8" fmla="*/ 20 w 24"/>
                <a:gd name="T9" fmla="*/ 24 h 52"/>
                <a:gd name="T10" fmla="*/ 0 w 24"/>
                <a:gd name="T11" fmla="*/ 44 h 52"/>
                <a:gd name="T12" fmla="*/ 0 w 24"/>
                <a:gd name="T13" fmla="*/ 52 h 52"/>
                <a:gd name="T14" fmla="*/ 1 w 24"/>
                <a:gd name="T15" fmla="*/ 52 h 52"/>
                <a:gd name="T16" fmla="*/ 1 w 2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" y="47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0"/>
                    <a:pt x="2" y="48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Freeform 156"/>
            <p:cNvSpPr>
              <a:spLocks/>
            </p:cNvSpPr>
            <p:nvPr/>
          </p:nvSpPr>
          <p:spPr bwMode="auto">
            <a:xfrm>
              <a:off x="9753600" y="1804988"/>
              <a:ext cx="2076450" cy="2306638"/>
            </a:xfrm>
            <a:custGeom>
              <a:avLst/>
              <a:gdLst>
                <a:gd name="T0" fmla="*/ 782 w 1308"/>
                <a:gd name="T1" fmla="*/ 586 h 1453"/>
                <a:gd name="T2" fmla="*/ 199 w 1308"/>
                <a:gd name="T3" fmla="*/ 0 h 1453"/>
                <a:gd name="T4" fmla="*/ 0 w 1308"/>
                <a:gd name="T5" fmla="*/ 0 h 1453"/>
                <a:gd name="T6" fmla="*/ 0 w 1308"/>
                <a:gd name="T7" fmla="*/ 7 h 1453"/>
                <a:gd name="T8" fmla="*/ 197 w 1308"/>
                <a:gd name="T9" fmla="*/ 7 h 1453"/>
                <a:gd name="T10" fmla="*/ 778 w 1308"/>
                <a:gd name="T11" fmla="*/ 590 h 1453"/>
                <a:gd name="T12" fmla="*/ 1300 w 1308"/>
                <a:gd name="T13" fmla="*/ 1119 h 1453"/>
                <a:gd name="T14" fmla="*/ 967 w 1308"/>
                <a:gd name="T15" fmla="*/ 1453 h 1453"/>
                <a:gd name="T16" fmla="*/ 976 w 1308"/>
                <a:gd name="T17" fmla="*/ 1453 h 1453"/>
                <a:gd name="T18" fmla="*/ 1308 w 1308"/>
                <a:gd name="T19" fmla="*/ 1119 h 1453"/>
                <a:gd name="T20" fmla="*/ 782 w 1308"/>
                <a:gd name="T21" fmla="*/ 58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8" h="1453">
                  <a:moveTo>
                    <a:pt x="782" y="586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7" y="7"/>
                  </a:lnTo>
                  <a:lnTo>
                    <a:pt x="778" y="590"/>
                  </a:lnTo>
                  <a:lnTo>
                    <a:pt x="1300" y="1119"/>
                  </a:lnTo>
                  <a:lnTo>
                    <a:pt x="967" y="1453"/>
                  </a:lnTo>
                  <a:lnTo>
                    <a:pt x="976" y="1453"/>
                  </a:lnTo>
                  <a:lnTo>
                    <a:pt x="1308" y="1119"/>
                  </a:lnTo>
                  <a:lnTo>
                    <a:pt x="782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Freeform 157"/>
            <p:cNvSpPr>
              <a:spLocks/>
            </p:cNvSpPr>
            <p:nvPr/>
          </p:nvSpPr>
          <p:spPr bwMode="auto">
            <a:xfrm>
              <a:off x="9753600" y="1841500"/>
              <a:ext cx="2025650" cy="2241550"/>
            </a:xfrm>
            <a:custGeom>
              <a:avLst/>
              <a:gdLst>
                <a:gd name="T0" fmla="*/ 483 w 633"/>
                <a:gd name="T1" fmla="*/ 692 h 694"/>
                <a:gd name="T2" fmla="*/ 484 w 633"/>
                <a:gd name="T3" fmla="*/ 687 h 694"/>
                <a:gd name="T4" fmla="*/ 633 w 633"/>
                <a:gd name="T5" fmla="*/ 539 h 694"/>
                <a:gd name="T6" fmla="*/ 380 w 633"/>
                <a:gd name="T7" fmla="*/ 285 h 694"/>
                <a:gd name="T8" fmla="*/ 95 w 633"/>
                <a:gd name="T9" fmla="*/ 0 h 694"/>
                <a:gd name="T10" fmla="*/ 0 w 633"/>
                <a:gd name="T11" fmla="*/ 0 h 694"/>
                <a:gd name="T12" fmla="*/ 0 w 633"/>
                <a:gd name="T13" fmla="*/ 3 h 694"/>
                <a:gd name="T14" fmla="*/ 93 w 633"/>
                <a:gd name="T15" fmla="*/ 3 h 694"/>
                <a:gd name="T16" fmla="*/ 378 w 633"/>
                <a:gd name="T17" fmla="*/ 287 h 694"/>
                <a:gd name="T18" fmla="*/ 629 w 633"/>
                <a:gd name="T19" fmla="*/ 539 h 694"/>
                <a:gd name="T20" fmla="*/ 482 w 633"/>
                <a:gd name="T21" fmla="*/ 685 h 694"/>
                <a:gd name="T22" fmla="*/ 477 w 633"/>
                <a:gd name="T23" fmla="*/ 686 h 694"/>
                <a:gd name="T24" fmla="*/ 477 w 633"/>
                <a:gd name="T25" fmla="*/ 692 h 694"/>
                <a:gd name="T26" fmla="*/ 483 w 633"/>
                <a:gd name="T27" fmla="*/ 69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3" h="694">
                  <a:moveTo>
                    <a:pt x="483" y="692"/>
                  </a:moveTo>
                  <a:cubicBezTo>
                    <a:pt x="485" y="691"/>
                    <a:pt x="485" y="689"/>
                    <a:pt x="484" y="687"/>
                  </a:cubicBezTo>
                  <a:cubicBezTo>
                    <a:pt x="633" y="539"/>
                    <a:pt x="633" y="539"/>
                    <a:pt x="633" y="539"/>
                  </a:cubicBezTo>
                  <a:cubicBezTo>
                    <a:pt x="380" y="285"/>
                    <a:pt x="380" y="285"/>
                    <a:pt x="380" y="28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78" y="287"/>
                    <a:pt x="378" y="287"/>
                    <a:pt x="378" y="287"/>
                  </a:cubicBezTo>
                  <a:cubicBezTo>
                    <a:pt x="629" y="539"/>
                    <a:pt x="629" y="539"/>
                    <a:pt x="629" y="539"/>
                  </a:cubicBezTo>
                  <a:cubicBezTo>
                    <a:pt x="482" y="685"/>
                    <a:pt x="482" y="685"/>
                    <a:pt x="482" y="685"/>
                  </a:cubicBezTo>
                  <a:cubicBezTo>
                    <a:pt x="481" y="684"/>
                    <a:pt x="479" y="685"/>
                    <a:pt x="477" y="686"/>
                  </a:cubicBezTo>
                  <a:cubicBezTo>
                    <a:pt x="476" y="688"/>
                    <a:pt x="476" y="690"/>
                    <a:pt x="477" y="692"/>
                  </a:cubicBezTo>
                  <a:cubicBezTo>
                    <a:pt x="479" y="694"/>
                    <a:pt x="482" y="694"/>
                    <a:pt x="483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Freeform 158"/>
            <p:cNvSpPr>
              <a:spLocks/>
            </p:cNvSpPr>
            <p:nvPr/>
          </p:nvSpPr>
          <p:spPr bwMode="auto">
            <a:xfrm>
              <a:off x="9753600" y="1879600"/>
              <a:ext cx="1974850" cy="2232025"/>
            </a:xfrm>
            <a:custGeom>
              <a:avLst/>
              <a:gdLst>
                <a:gd name="T0" fmla="*/ 617 w 617"/>
                <a:gd name="T1" fmla="*/ 527 h 691"/>
                <a:gd name="T2" fmla="*/ 372 w 617"/>
                <a:gd name="T3" fmla="*/ 281 h 691"/>
                <a:gd name="T4" fmla="*/ 90 w 617"/>
                <a:gd name="T5" fmla="*/ 0 h 691"/>
                <a:gd name="T6" fmla="*/ 0 w 617"/>
                <a:gd name="T7" fmla="*/ 0 h 691"/>
                <a:gd name="T8" fmla="*/ 0 w 617"/>
                <a:gd name="T9" fmla="*/ 2 h 691"/>
                <a:gd name="T10" fmla="*/ 89 w 617"/>
                <a:gd name="T11" fmla="*/ 2 h 691"/>
                <a:gd name="T12" fmla="*/ 370 w 617"/>
                <a:gd name="T13" fmla="*/ 283 h 691"/>
                <a:gd name="T14" fmla="*/ 613 w 617"/>
                <a:gd name="T15" fmla="*/ 527 h 691"/>
                <a:gd name="T16" fmla="*/ 454 w 617"/>
                <a:gd name="T17" fmla="*/ 685 h 691"/>
                <a:gd name="T18" fmla="*/ 449 w 617"/>
                <a:gd name="T19" fmla="*/ 686 h 691"/>
                <a:gd name="T20" fmla="*/ 449 w 617"/>
                <a:gd name="T21" fmla="*/ 691 h 691"/>
                <a:gd name="T22" fmla="*/ 456 w 617"/>
                <a:gd name="T23" fmla="*/ 691 h 691"/>
                <a:gd name="T24" fmla="*/ 456 w 617"/>
                <a:gd name="T25" fmla="*/ 687 h 691"/>
                <a:gd name="T26" fmla="*/ 617 w 617"/>
                <a:gd name="T27" fmla="*/ 52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7" h="691">
                  <a:moveTo>
                    <a:pt x="617" y="527"/>
                  </a:moveTo>
                  <a:cubicBezTo>
                    <a:pt x="372" y="281"/>
                    <a:pt x="372" y="281"/>
                    <a:pt x="372" y="28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613" y="527"/>
                    <a:pt x="613" y="527"/>
                    <a:pt x="613" y="527"/>
                  </a:cubicBezTo>
                  <a:cubicBezTo>
                    <a:pt x="454" y="685"/>
                    <a:pt x="454" y="685"/>
                    <a:pt x="454" y="685"/>
                  </a:cubicBezTo>
                  <a:cubicBezTo>
                    <a:pt x="453" y="684"/>
                    <a:pt x="451" y="685"/>
                    <a:pt x="449" y="686"/>
                  </a:cubicBezTo>
                  <a:cubicBezTo>
                    <a:pt x="448" y="687"/>
                    <a:pt x="448" y="690"/>
                    <a:pt x="449" y="691"/>
                  </a:cubicBezTo>
                  <a:cubicBezTo>
                    <a:pt x="456" y="691"/>
                    <a:pt x="456" y="691"/>
                    <a:pt x="456" y="691"/>
                  </a:cubicBezTo>
                  <a:cubicBezTo>
                    <a:pt x="457" y="690"/>
                    <a:pt x="457" y="689"/>
                    <a:pt x="456" y="687"/>
                  </a:cubicBezTo>
                  <a:lnTo>
                    <a:pt x="617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Freeform 159"/>
            <p:cNvSpPr>
              <a:spLocks/>
            </p:cNvSpPr>
            <p:nvPr/>
          </p:nvSpPr>
          <p:spPr bwMode="auto">
            <a:xfrm>
              <a:off x="9753600" y="1916113"/>
              <a:ext cx="1922463" cy="2114550"/>
            </a:xfrm>
            <a:custGeom>
              <a:avLst/>
              <a:gdLst>
                <a:gd name="T0" fmla="*/ 362 w 601"/>
                <a:gd name="T1" fmla="*/ 280 h 655"/>
                <a:gd name="T2" fmla="*/ 597 w 601"/>
                <a:gd name="T3" fmla="*/ 516 h 655"/>
                <a:gd name="T4" fmla="*/ 466 w 601"/>
                <a:gd name="T5" fmla="*/ 646 h 655"/>
                <a:gd name="T6" fmla="*/ 461 w 601"/>
                <a:gd name="T7" fmla="*/ 647 h 655"/>
                <a:gd name="T8" fmla="*/ 461 w 601"/>
                <a:gd name="T9" fmla="*/ 653 h 655"/>
                <a:gd name="T10" fmla="*/ 467 w 601"/>
                <a:gd name="T11" fmla="*/ 653 h 655"/>
                <a:gd name="T12" fmla="*/ 468 w 601"/>
                <a:gd name="T13" fmla="*/ 648 h 655"/>
                <a:gd name="T14" fmla="*/ 601 w 601"/>
                <a:gd name="T15" fmla="*/ 516 h 655"/>
                <a:gd name="T16" fmla="*/ 364 w 601"/>
                <a:gd name="T17" fmla="*/ 278 h 655"/>
                <a:gd name="T18" fmla="*/ 85 w 601"/>
                <a:gd name="T19" fmla="*/ 0 h 655"/>
                <a:gd name="T20" fmla="*/ 0 w 601"/>
                <a:gd name="T21" fmla="*/ 0 h 655"/>
                <a:gd name="T22" fmla="*/ 0 w 601"/>
                <a:gd name="T23" fmla="*/ 3 h 655"/>
                <a:gd name="T24" fmla="*/ 84 w 601"/>
                <a:gd name="T25" fmla="*/ 3 h 655"/>
                <a:gd name="T26" fmla="*/ 362 w 601"/>
                <a:gd name="T27" fmla="*/ 28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655">
                  <a:moveTo>
                    <a:pt x="362" y="280"/>
                  </a:moveTo>
                  <a:cubicBezTo>
                    <a:pt x="597" y="516"/>
                    <a:pt x="597" y="516"/>
                    <a:pt x="597" y="516"/>
                  </a:cubicBezTo>
                  <a:cubicBezTo>
                    <a:pt x="466" y="646"/>
                    <a:pt x="466" y="646"/>
                    <a:pt x="466" y="646"/>
                  </a:cubicBezTo>
                  <a:cubicBezTo>
                    <a:pt x="465" y="645"/>
                    <a:pt x="463" y="646"/>
                    <a:pt x="461" y="647"/>
                  </a:cubicBezTo>
                  <a:cubicBezTo>
                    <a:pt x="460" y="649"/>
                    <a:pt x="460" y="651"/>
                    <a:pt x="461" y="653"/>
                  </a:cubicBezTo>
                  <a:cubicBezTo>
                    <a:pt x="463" y="655"/>
                    <a:pt x="466" y="655"/>
                    <a:pt x="467" y="653"/>
                  </a:cubicBezTo>
                  <a:cubicBezTo>
                    <a:pt x="469" y="652"/>
                    <a:pt x="469" y="650"/>
                    <a:pt x="468" y="648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364" y="278"/>
                    <a:pt x="364" y="278"/>
                    <a:pt x="364" y="27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36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Freeform 160"/>
            <p:cNvSpPr>
              <a:spLocks/>
            </p:cNvSpPr>
            <p:nvPr/>
          </p:nvSpPr>
          <p:spPr bwMode="auto">
            <a:xfrm>
              <a:off x="9753600" y="1951038"/>
              <a:ext cx="1871663" cy="2119313"/>
            </a:xfrm>
            <a:custGeom>
              <a:avLst/>
              <a:gdLst>
                <a:gd name="T0" fmla="*/ 585 w 585"/>
                <a:gd name="T1" fmla="*/ 505 h 656"/>
                <a:gd name="T2" fmla="*/ 356 w 585"/>
                <a:gd name="T3" fmla="*/ 275 h 656"/>
                <a:gd name="T4" fmla="*/ 81 w 585"/>
                <a:gd name="T5" fmla="*/ 0 h 656"/>
                <a:gd name="T6" fmla="*/ 0 w 585"/>
                <a:gd name="T7" fmla="*/ 0 h 656"/>
                <a:gd name="T8" fmla="*/ 0 w 585"/>
                <a:gd name="T9" fmla="*/ 3 h 656"/>
                <a:gd name="T10" fmla="*/ 79 w 585"/>
                <a:gd name="T11" fmla="*/ 3 h 656"/>
                <a:gd name="T12" fmla="*/ 354 w 585"/>
                <a:gd name="T13" fmla="*/ 277 h 656"/>
                <a:gd name="T14" fmla="*/ 581 w 585"/>
                <a:gd name="T15" fmla="*/ 505 h 656"/>
                <a:gd name="T16" fmla="*/ 438 w 585"/>
                <a:gd name="T17" fmla="*/ 647 h 656"/>
                <a:gd name="T18" fmla="*/ 433 w 585"/>
                <a:gd name="T19" fmla="*/ 648 h 656"/>
                <a:gd name="T20" fmla="*/ 433 w 585"/>
                <a:gd name="T21" fmla="*/ 654 h 656"/>
                <a:gd name="T22" fmla="*/ 439 w 585"/>
                <a:gd name="T23" fmla="*/ 654 h 656"/>
                <a:gd name="T24" fmla="*/ 440 w 585"/>
                <a:gd name="T25" fmla="*/ 649 h 656"/>
                <a:gd name="T26" fmla="*/ 585 w 585"/>
                <a:gd name="T27" fmla="*/ 50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56">
                  <a:moveTo>
                    <a:pt x="585" y="505"/>
                  </a:moveTo>
                  <a:cubicBezTo>
                    <a:pt x="356" y="275"/>
                    <a:pt x="356" y="275"/>
                    <a:pt x="356" y="27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354" y="277"/>
                    <a:pt x="354" y="277"/>
                    <a:pt x="354" y="277"/>
                  </a:cubicBezTo>
                  <a:cubicBezTo>
                    <a:pt x="581" y="505"/>
                    <a:pt x="581" y="505"/>
                    <a:pt x="581" y="505"/>
                  </a:cubicBezTo>
                  <a:cubicBezTo>
                    <a:pt x="438" y="647"/>
                    <a:pt x="438" y="647"/>
                    <a:pt x="438" y="647"/>
                  </a:cubicBezTo>
                  <a:cubicBezTo>
                    <a:pt x="437" y="646"/>
                    <a:pt x="435" y="647"/>
                    <a:pt x="433" y="648"/>
                  </a:cubicBezTo>
                  <a:cubicBezTo>
                    <a:pt x="432" y="650"/>
                    <a:pt x="432" y="652"/>
                    <a:pt x="433" y="654"/>
                  </a:cubicBezTo>
                  <a:cubicBezTo>
                    <a:pt x="435" y="656"/>
                    <a:pt x="438" y="656"/>
                    <a:pt x="439" y="654"/>
                  </a:cubicBezTo>
                  <a:cubicBezTo>
                    <a:pt x="441" y="653"/>
                    <a:pt x="441" y="651"/>
                    <a:pt x="440" y="649"/>
                  </a:cubicBezTo>
                  <a:lnTo>
                    <a:pt x="585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Freeform 161"/>
            <p:cNvSpPr>
              <a:spLocks/>
            </p:cNvSpPr>
            <p:nvPr/>
          </p:nvSpPr>
          <p:spPr bwMode="auto">
            <a:xfrm>
              <a:off x="10655300" y="820738"/>
              <a:ext cx="1489075" cy="2257425"/>
            </a:xfrm>
            <a:custGeom>
              <a:avLst/>
              <a:gdLst>
                <a:gd name="T0" fmla="*/ 463 w 465"/>
                <a:gd name="T1" fmla="*/ 594 h 699"/>
                <a:gd name="T2" fmla="*/ 463 w 465"/>
                <a:gd name="T3" fmla="*/ 588 h 699"/>
                <a:gd name="T4" fmla="*/ 457 w 465"/>
                <a:gd name="T5" fmla="*/ 588 h 699"/>
                <a:gd name="T6" fmla="*/ 456 w 465"/>
                <a:gd name="T7" fmla="*/ 593 h 699"/>
                <a:gd name="T8" fmla="*/ 353 w 465"/>
                <a:gd name="T9" fmla="*/ 697 h 699"/>
                <a:gd name="T10" fmla="*/ 287 w 465"/>
                <a:gd name="T11" fmla="*/ 697 h 699"/>
                <a:gd name="T12" fmla="*/ 145 w 465"/>
                <a:gd name="T13" fmla="*/ 554 h 699"/>
                <a:gd name="T14" fmla="*/ 2 w 465"/>
                <a:gd name="T15" fmla="*/ 412 h 699"/>
                <a:gd name="T16" fmla="*/ 2 w 465"/>
                <a:gd name="T17" fmla="*/ 346 h 699"/>
                <a:gd name="T18" fmla="*/ 163 w 465"/>
                <a:gd name="T19" fmla="*/ 186 h 699"/>
                <a:gd name="T20" fmla="*/ 163 w 465"/>
                <a:gd name="T21" fmla="*/ 146 h 699"/>
                <a:gd name="T22" fmla="*/ 22 w 465"/>
                <a:gd name="T23" fmla="*/ 6 h 699"/>
                <a:gd name="T24" fmla="*/ 22 w 465"/>
                <a:gd name="T25" fmla="*/ 1 h 699"/>
                <a:gd name="T26" fmla="*/ 16 w 465"/>
                <a:gd name="T27" fmla="*/ 1 h 699"/>
                <a:gd name="T28" fmla="*/ 16 w 465"/>
                <a:gd name="T29" fmla="*/ 7 h 699"/>
                <a:gd name="T30" fmla="*/ 20 w 465"/>
                <a:gd name="T31" fmla="*/ 8 h 699"/>
                <a:gd name="T32" fmla="*/ 160 w 465"/>
                <a:gd name="T33" fmla="*/ 148 h 699"/>
                <a:gd name="T34" fmla="*/ 160 w 465"/>
                <a:gd name="T35" fmla="*/ 185 h 699"/>
                <a:gd name="T36" fmla="*/ 0 w 465"/>
                <a:gd name="T37" fmla="*/ 345 h 699"/>
                <a:gd name="T38" fmla="*/ 0 w 465"/>
                <a:gd name="T39" fmla="*/ 413 h 699"/>
                <a:gd name="T40" fmla="*/ 143 w 465"/>
                <a:gd name="T41" fmla="*/ 556 h 699"/>
                <a:gd name="T42" fmla="*/ 286 w 465"/>
                <a:gd name="T43" fmla="*/ 699 h 699"/>
                <a:gd name="T44" fmla="*/ 354 w 465"/>
                <a:gd name="T45" fmla="*/ 699 h 699"/>
                <a:gd name="T46" fmla="*/ 458 w 465"/>
                <a:gd name="T47" fmla="*/ 595 h 699"/>
                <a:gd name="T48" fmla="*/ 463 w 465"/>
                <a:gd name="T49" fmla="*/ 59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5" h="699">
                  <a:moveTo>
                    <a:pt x="463" y="594"/>
                  </a:moveTo>
                  <a:cubicBezTo>
                    <a:pt x="465" y="593"/>
                    <a:pt x="465" y="590"/>
                    <a:pt x="463" y="588"/>
                  </a:cubicBezTo>
                  <a:cubicBezTo>
                    <a:pt x="461" y="587"/>
                    <a:pt x="459" y="587"/>
                    <a:pt x="457" y="588"/>
                  </a:cubicBezTo>
                  <a:cubicBezTo>
                    <a:pt x="456" y="590"/>
                    <a:pt x="456" y="591"/>
                    <a:pt x="456" y="593"/>
                  </a:cubicBezTo>
                  <a:cubicBezTo>
                    <a:pt x="353" y="697"/>
                    <a:pt x="353" y="697"/>
                    <a:pt x="353" y="697"/>
                  </a:cubicBezTo>
                  <a:cubicBezTo>
                    <a:pt x="287" y="697"/>
                    <a:pt x="287" y="697"/>
                    <a:pt x="287" y="697"/>
                  </a:cubicBezTo>
                  <a:cubicBezTo>
                    <a:pt x="145" y="554"/>
                    <a:pt x="145" y="554"/>
                    <a:pt x="145" y="554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3"/>
                    <a:pt x="22" y="1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3"/>
                    <a:pt x="14" y="6"/>
                    <a:pt x="16" y="7"/>
                  </a:cubicBezTo>
                  <a:cubicBezTo>
                    <a:pt x="17" y="9"/>
                    <a:pt x="19" y="9"/>
                    <a:pt x="20" y="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43" y="556"/>
                    <a:pt x="143" y="556"/>
                    <a:pt x="143" y="556"/>
                  </a:cubicBezTo>
                  <a:cubicBezTo>
                    <a:pt x="286" y="699"/>
                    <a:pt x="286" y="699"/>
                    <a:pt x="286" y="699"/>
                  </a:cubicBezTo>
                  <a:cubicBezTo>
                    <a:pt x="354" y="699"/>
                    <a:pt x="354" y="699"/>
                    <a:pt x="354" y="699"/>
                  </a:cubicBezTo>
                  <a:cubicBezTo>
                    <a:pt x="458" y="595"/>
                    <a:pt x="458" y="595"/>
                    <a:pt x="458" y="595"/>
                  </a:cubicBezTo>
                  <a:cubicBezTo>
                    <a:pt x="460" y="596"/>
                    <a:pt x="462" y="596"/>
                    <a:pt x="463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Freeform 162"/>
            <p:cNvSpPr>
              <a:spLocks/>
            </p:cNvSpPr>
            <p:nvPr/>
          </p:nvSpPr>
          <p:spPr bwMode="auto">
            <a:xfrm>
              <a:off x="9891713" y="2722563"/>
              <a:ext cx="1119188" cy="1130300"/>
            </a:xfrm>
            <a:custGeom>
              <a:avLst/>
              <a:gdLst>
                <a:gd name="T0" fmla="*/ 58 w 350"/>
                <a:gd name="T1" fmla="*/ 8 h 350"/>
                <a:gd name="T2" fmla="*/ 58 w 350"/>
                <a:gd name="T3" fmla="*/ 2 h 350"/>
                <a:gd name="T4" fmla="*/ 52 w 350"/>
                <a:gd name="T5" fmla="*/ 2 h 350"/>
                <a:gd name="T6" fmla="*/ 51 w 350"/>
                <a:gd name="T7" fmla="*/ 6 h 350"/>
                <a:gd name="T8" fmla="*/ 0 w 350"/>
                <a:gd name="T9" fmla="*/ 58 h 350"/>
                <a:gd name="T10" fmla="*/ 0 w 350"/>
                <a:gd name="T11" fmla="*/ 133 h 350"/>
                <a:gd name="T12" fmla="*/ 108 w 350"/>
                <a:gd name="T13" fmla="*/ 241 h 350"/>
                <a:gd name="T14" fmla="*/ 217 w 350"/>
                <a:gd name="T15" fmla="*/ 350 h 350"/>
                <a:gd name="T16" fmla="*/ 292 w 350"/>
                <a:gd name="T17" fmla="*/ 350 h 350"/>
                <a:gd name="T18" fmla="*/ 344 w 350"/>
                <a:gd name="T19" fmla="*/ 299 h 350"/>
                <a:gd name="T20" fmla="*/ 348 w 350"/>
                <a:gd name="T21" fmla="*/ 298 h 350"/>
                <a:gd name="T22" fmla="*/ 348 w 350"/>
                <a:gd name="T23" fmla="*/ 292 h 350"/>
                <a:gd name="T24" fmla="*/ 342 w 350"/>
                <a:gd name="T25" fmla="*/ 292 h 350"/>
                <a:gd name="T26" fmla="*/ 342 w 350"/>
                <a:gd name="T27" fmla="*/ 297 h 350"/>
                <a:gd name="T28" fmla="*/ 291 w 350"/>
                <a:gd name="T29" fmla="*/ 347 h 350"/>
                <a:gd name="T30" fmla="*/ 218 w 350"/>
                <a:gd name="T31" fmla="*/ 347 h 350"/>
                <a:gd name="T32" fmla="*/ 110 w 350"/>
                <a:gd name="T33" fmla="*/ 239 h 350"/>
                <a:gd name="T34" fmla="*/ 3 w 350"/>
                <a:gd name="T35" fmla="*/ 132 h 350"/>
                <a:gd name="T36" fmla="*/ 3 w 350"/>
                <a:gd name="T37" fmla="*/ 59 h 350"/>
                <a:gd name="T38" fmla="*/ 53 w 350"/>
                <a:gd name="T39" fmla="*/ 9 h 350"/>
                <a:gd name="T40" fmla="*/ 58 w 350"/>
                <a:gd name="T41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50">
                  <a:moveTo>
                    <a:pt x="58" y="8"/>
                  </a:moveTo>
                  <a:cubicBezTo>
                    <a:pt x="60" y="6"/>
                    <a:pt x="60" y="3"/>
                    <a:pt x="58" y="2"/>
                  </a:cubicBezTo>
                  <a:cubicBezTo>
                    <a:pt x="57" y="0"/>
                    <a:pt x="54" y="0"/>
                    <a:pt x="52" y="2"/>
                  </a:cubicBezTo>
                  <a:cubicBezTo>
                    <a:pt x="51" y="3"/>
                    <a:pt x="51" y="5"/>
                    <a:pt x="51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217" y="350"/>
                    <a:pt x="217" y="350"/>
                    <a:pt x="217" y="350"/>
                  </a:cubicBezTo>
                  <a:cubicBezTo>
                    <a:pt x="292" y="350"/>
                    <a:pt x="292" y="350"/>
                    <a:pt x="292" y="350"/>
                  </a:cubicBezTo>
                  <a:cubicBezTo>
                    <a:pt x="344" y="299"/>
                    <a:pt x="344" y="299"/>
                    <a:pt x="344" y="299"/>
                  </a:cubicBezTo>
                  <a:cubicBezTo>
                    <a:pt x="345" y="299"/>
                    <a:pt x="347" y="299"/>
                    <a:pt x="348" y="298"/>
                  </a:cubicBezTo>
                  <a:cubicBezTo>
                    <a:pt x="350" y="296"/>
                    <a:pt x="350" y="293"/>
                    <a:pt x="348" y="292"/>
                  </a:cubicBezTo>
                  <a:cubicBezTo>
                    <a:pt x="347" y="290"/>
                    <a:pt x="344" y="290"/>
                    <a:pt x="342" y="292"/>
                  </a:cubicBezTo>
                  <a:cubicBezTo>
                    <a:pt x="341" y="293"/>
                    <a:pt x="341" y="295"/>
                    <a:pt x="342" y="297"/>
                  </a:cubicBezTo>
                  <a:cubicBezTo>
                    <a:pt x="291" y="347"/>
                    <a:pt x="291" y="347"/>
                    <a:pt x="291" y="347"/>
                  </a:cubicBezTo>
                  <a:cubicBezTo>
                    <a:pt x="218" y="347"/>
                    <a:pt x="218" y="347"/>
                    <a:pt x="218" y="347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9"/>
                    <a:pt x="57" y="9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63"/>
            <p:cNvSpPr>
              <a:spLocks/>
            </p:cNvSpPr>
            <p:nvPr/>
          </p:nvSpPr>
          <p:spPr bwMode="auto">
            <a:xfrm>
              <a:off x="9926638" y="2619375"/>
              <a:ext cx="1187450" cy="1198563"/>
            </a:xfrm>
            <a:custGeom>
              <a:avLst/>
              <a:gdLst>
                <a:gd name="T0" fmla="*/ 0 w 371"/>
                <a:gd name="T1" fmla="*/ 160 h 371"/>
                <a:gd name="T2" fmla="*/ 105 w 371"/>
                <a:gd name="T3" fmla="*/ 265 h 371"/>
                <a:gd name="T4" fmla="*/ 211 w 371"/>
                <a:gd name="T5" fmla="*/ 371 h 371"/>
                <a:gd name="T6" fmla="*/ 277 w 371"/>
                <a:gd name="T7" fmla="*/ 371 h 371"/>
                <a:gd name="T8" fmla="*/ 365 w 371"/>
                <a:gd name="T9" fmla="*/ 283 h 371"/>
                <a:gd name="T10" fmla="*/ 369 w 371"/>
                <a:gd name="T11" fmla="*/ 282 h 371"/>
                <a:gd name="T12" fmla="*/ 369 w 371"/>
                <a:gd name="T13" fmla="*/ 276 h 371"/>
                <a:gd name="T14" fmla="*/ 363 w 371"/>
                <a:gd name="T15" fmla="*/ 276 h 371"/>
                <a:gd name="T16" fmla="*/ 363 w 371"/>
                <a:gd name="T17" fmla="*/ 281 h 371"/>
                <a:gd name="T18" fmla="*/ 275 w 371"/>
                <a:gd name="T19" fmla="*/ 368 h 371"/>
                <a:gd name="T20" fmla="*/ 212 w 371"/>
                <a:gd name="T21" fmla="*/ 368 h 371"/>
                <a:gd name="T22" fmla="*/ 107 w 371"/>
                <a:gd name="T23" fmla="*/ 263 h 371"/>
                <a:gd name="T24" fmla="*/ 3 w 371"/>
                <a:gd name="T25" fmla="*/ 159 h 371"/>
                <a:gd name="T26" fmla="*/ 3 w 371"/>
                <a:gd name="T27" fmla="*/ 96 h 371"/>
                <a:gd name="T28" fmla="*/ 91 w 371"/>
                <a:gd name="T29" fmla="*/ 8 h 371"/>
                <a:gd name="T30" fmla="*/ 95 w 371"/>
                <a:gd name="T31" fmla="*/ 8 h 371"/>
                <a:gd name="T32" fmla="*/ 95 w 371"/>
                <a:gd name="T33" fmla="*/ 2 h 371"/>
                <a:gd name="T34" fmla="*/ 89 w 371"/>
                <a:gd name="T35" fmla="*/ 2 h 371"/>
                <a:gd name="T36" fmla="*/ 89 w 371"/>
                <a:gd name="T37" fmla="*/ 6 h 371"/>
                <a:gd name="T38" fmla="*/ 0 w 371"/>
                <a:gd name="T39" fmla="*/ 95 h 371"/>
                <a:gd name="T40" fmla="*/ 0 w 371"/>
                <a:gd name="T41" fmla="*/ 16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371">
                  <a:moveTo>
                    <a:pt x="0" y="160"/>
                  </a:moveTo>
                  <a:cubicBezTo>
                    <a:pt x="105" y="265"/>
                    <a:pt x="105" y="265"/>
                    <a:pt x="105" y="26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66" y="283"/>
                    <a:pt x="368" y="283"/>
                    <a:pt x="369" y="282"/>
                  </a:cubicBezTo>
                  <a:cubicBezTo>
                    <a:pt x="371" y="280"/>
                    <a:pt x="371" y="277"/>
                    <a:pt x="369" y="276"/>
                  </a:cubicBezTo>
                  <a:cubicBezTo>
                    <a:pt x="368" y="274"/>
                    <a:pt x="365" y="274"/>
                    <a:pt x="363" y="276"/>
                  </a:cubicBezTo>
                  <a:cubicBezTo>
                    <a:pt x="362" y="277"/>
                    <a:pt x="362" y="279"/>
                    <a:pt x="363" y="281"/>
                  </a:cubicBezTo>
                  <a:cubicBezTo>
                    <a:pt x="275" y="368"/>
                    <a:pt x="275" y="368"/>
                    <a:pt x="275" y="368"/>
                  </a:cubicBezTo>
                  <a:cubicBezTo>
                    <a:pt x="212" y="368"/>
                    <a:pt x="212" y="368"/>
                    <a:pt x="212" y="368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4" y="9"/>
                    <a:pt x="95" y="8"/>
                  </a:cubicBezTo>
                  <a:cubicBezTo>
                    <a:pt x="97" y="6"/>
                    <a:pt x="97" y="3"/>
                    <a:pt x="95" y="2"/>
                  </a:cubicBezTo>
                  <a:cubicBezTo>
                    <a:pt x="94" y="0"/>
                    <a:pt x="91" y="0"/>
                    <a:pt x="89" y="2"/>
                  </a:cubicBezTo>
                  <a:cubicBezTo>
                    <a:pt x="88" y="3"/>
                    <a:pt x="88" y="5"/>
                    <a:pt x="89" y="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64"/>
            <p:cNvSpPr>
              <a:spLocks/>
            </p:cNvSpPr>
            <p:nvPr/>
          </p:nvSpPr>
          <p:spPr bwMode="auto">
            <a:xfrm>
              <a:off x="9964738" y="2709863"/>
              <a:ext cx="1058863" cy="1069975"/>
            </a:xfrm>
            <a:custGeom>
              <a:avLst/>
              <a:gdLst>
                <a:gd name="T0" fmla="*/ 0 w 331"/>
                <a:gd name="T1" fmla="*/ 128 h 331"/>
                <a:gd name="T2" fmla="*/ 101 w 331"/>
                <a:gd name="T3" fmla="*/ 229 h 331"/>
                <a:gd name="T4" fmla="*/ 203 w 331"/>
                <a:gd name="T5" fmla="*/ 331 h 331"/>
                <a:gd name="T6" fmla="*/ 260 w 331"/>
                <a:gd name="T7" fmla="*/ 331 h 331"/>
                <a:gd name="T8" fmla="*/ 325 w 331"/>
                <a:gd name="T9" fmla="*/ 267 h 331"/>
                <a:gd name="T10" fmla="*/ 329 w 331"/>
                <a:gd name="T11" fmla="*/ 266 h 331"/>
                <a:gd name="T12" fmla="*/ 329 w 331"/>
                <a:gd name="T13" fmla="*/ 260 h 331"/>
                <a:gd name="T14" fmla="*/ 323 w 331"/>
                <a:gd name="T15" fmla="*/ 260 h 331"/>
                <a:gd name="T16" fmla="*/ 323 w 331"/>
                <a:gd name="T17" fmla="*/ 265 h 331"/>
                <a:gd name="T18" fmla="*/ 259 w 331"/>
                <a:gd name="T19" fmla="*/ 329 h 331"/>
                <a:gd name="T20" fmla="*/ 205 w 331"/>
                <a:gd name="T21" fmla="*/ 329 h 331"/>
                <a:gd name="T22" fmla="*/ 103 w 331"/>
                <a:gd name="T23" fmla="*/ 227 h 331"/>
                <a:gd name="T24" fmla="*/ 3 w 331"/>
                <a:gd name="T25" fmla="*/ 126 h 331"/>
                <a:gd name="T26" fmla="*/ 3 w 331"/>
                <a:gd name="T27" fmla="*/ 72 h 331"/>
                <a:gd name="T28" fmla="*/ 66 w 331"/>
                <a:gd name="T29" fmla="*/ 8 h 331"/>
                <a:gd name="T30" fmla="*/ 71 w 331"/>
                <a:gd name="T31" fmla="*/ 8 h 331"/>
                <a:gd name="T32" fmla="*/ 71 w 331"/>
                <a:gd name="T33" fmla="*/ 2 h 331"/>
                <a:gd name="T34" fmla="*/ 65 w 331"/>
                <a:gd name="T35" fmla="*/ 2 h 331"/>
                <a:gd name="T36" fmla="*/ 64 w 331"/>
                <a:gd name="T37" fmla="*/ 6 h 331"/>
                <a:gd name="T38" fmla="*/ 0 w 331"/>
                <a:gd name="T39" fmla="*/ 71 h 331"/>
                <a:gd name="T40" fmla="*/ 0 w 331"/>
                <a:gd name="T41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331">
                  <a:moveTo>
                    <a:pt x="0" y="128"/>
                  </a:moveTo>
                  <a:cubicBezTo>
                    <a:pt x="101" y="229"/>
                    <a:pt x="101" y="229"/>
                    <a:pt x="101" y="229"/>
                  </a:cubicBezTo>
                  <a:cubicBezTo>
                    <a:pt x="203" y="331"/>
                    <a:pt x="203" y="331"/>
                    <a:pt x="203" y="331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325" y="267"/>
                    <a:pt x="325" y="267"/>
                    <a:pt x="325" y="267"/>
                  </a:cubicBezTo>
                  <a:cubicBezTo>
                    <a:pt x="326" y="267"/>
                    <a:pt x="328" y="267"/>
                    <a:pt x="329" y="266"/>
                  </a:cubicBezTo>
                  <a:cubicBezTo>
                    <a:pt x="331" y="264"/>
                    <a:pt x="331" y="261"/>
                    <a:pt x="329" y="260"/>
                  </a:cubicBezTo>
                  <a:cubicBezTo>
                    <a:pt x="328" y="258"/>
                    <a:pt x="325" y="258"/>
                    <a:pt x="323" y="260"/>
                  </a:cubicBezTo>
                  <a:cubicBezTo>
                    <a:pt x="322" y="261"/>
                    <a:pt x="322" y="263"/>
                    <a:pt x="323" y="265"/>
                  </a:cubicBezTo>
                  <a:cubicBezTo>
                    <a:pt x="259" y="329"/>
                    <a:pt x="259" y="329"/>
                    <a:pt x="259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9"/>
                    <a:pt x="70" y="9"/>
                    <a:pt x="71" y="8"/>
                  </a:cubicBezTo>
                  <a:cubicBezTo>
                    <a:pt x="73" y="6"/>
                    <a:pt x="73" y="3"/>
                    <a:pt x="71" y="2"/>
                  </a:cubicBezTo>
                  <a:cubicBezTo>
                    <a:pt x="70" y="0"/>
                    <a:pt x="67" y="0"/>
                    <a:pt x="65" y="2"/>
                  </a:cubicBezTo>
                  <a:cubicBezTo>
                    <a:pt x="64" y="3"/>
                    <a:pt x="64" y="5"/>
                    <a:pt x="64" y="6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65"/>
            <p:cNvSpPr>
              <a:spLocks/>
            </p:cNvSpPr>
            <p:nvPr/>
          </p:nvSpPr>
          <p:spPr bwMode="auto">
            <a:xfrm>
              <a:off x="9999663" y="2800350"/>
              <a:ext cx="935038" cy="942975"/>
            </a:xfrm>
            <a:custGeom>
              <a:avLst/>
              <a:gdLst>
                <a:gd name="T0" fmla="*/ 48 w 292"/>
                <a:gd name="T1" fmla="*/ 8 h 292"/>
                <a:gd name="T2" fmla="*/ 48 w 292"/>
                <a:gd name="T3" fmla="*/ 2 h 292"/>
                <a:gd name="T4" fmla="*/ 42 w 292"/>
                <a:gd name="T5" fmla="*/ 2 h 292"/>
                <a:gd name="T6" fmla="*/ 41 w 292"/>
                <a:gd name="T7" fmla="*/ 7 h 292"/>
                <a:gd name="T8" fmla="*/ 0 w 292"/>
                <a:gd name="T9" fmla="*/ 48 h 292"/>
                <a:gd name="T10" fmla="*/ 0 w 292"/>
                <a:gd name="T11" fmla="*/ 95 h 292"/>
                <a:gd name="T12" fmla="*/ 98 w 292"/>
                <a:gd name="T13" fmla="*/ 193 h 292"/>
                <a:gd name="T14" fmla="*/ 197 w 292"/>
                <a:gd name="T15" fmla="*/ 292 h 292"/>
                <a:gd name="T16" fmla="*/ 244 w 292"/>
                <a:gd name="T17" fmla="*/ 292 h 292"/>
                <a:gd name="T18" fmla="*/ 286 w 292"/>
                <a:gd name="T19" fmla="*/ 251 h 292"/>
                <a:gd name="T20" fmla="*/ 290 w 292"/>
                <a:gd name="T21" fmla="*/ 250 h 292"/>
                <a:gd name="T22" fmla="*/ 290 w 292"/>
                <a:gd name="T23" fmla="*/ 244 h 292"/>
                <a:gd name="T24" fmla="*/ 284 w 292"/>
                <a:gd name="T25" fmla="*/ 244 h 292"/>
                <a:gd name="T26" fmla="*/ 284 w 292"/>
                <a:gd name="T27" fmla="*/ 249 h 292"/>
                <a:gd name="T28" fmla="*/ 243 w 292"/>
                <a:gd name="T29" fmla="*/ 289 h 292"/>
                <a:gd name="T30" fmla="*/ 198 w 292"/>
                <a:gd name="T31" fmla="*/ 289 h 292"/>
                <a:gd name="T32" fmla="*/ 100 w 292"/>
                <a:gd name="T33" fmla="*/ 191 h 292"/>
                <a:gd name="T34" fmla="*/ 3 w 292"/>
                <a:gd name="T35" fmla="*/ 94 h 292"/>
                <a:gd name="T36" fmla="*/ 3 w 292"/>
                <a:gd name="T37" fmla="*/ 49 h 292"/>
                <a:gd name="T38" fmla="*/ 43 w 292"/>
                <a:gd name="T39" fmla="*/ 9 h 292"/>
                <a:gd name="T40" fmla="*/ 48 w 292"/>
                <a:gd name="T41" fmla="*/ 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292">
                  <a:moveTo>
                    <a:pt x="48" y="8"/>
                  </a:moveTo>
                  <a:cubicBezTo>
                    <a:pt x="50" y="6"/>
                    <a:pt x="50" y="3"/>
                    <a:pt x="48" y="2"/>
                  </a:cubicBezTo>
                  <a:cubicBezTo>
                    <a:pt x="47" y="0"/>
                    <a:pt x="44" y="0"/>
                    <a:pt x="42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197" y="292"/>
                    <a:pt x="197" y="292"/>
                    <a:pt x="197" y="292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6" y="251"/>
                    <a:pt x="286" y="251"/>
                    <a:pt x="286" y="251"/>
                  </a:cubicBezTo>
                  <a:cubicBezTo>
                    <a:pt x="287" y="251"/>
                    <a:pt x="289" y="251"/>
                    <a:pt x="290" y="250"/>
                  </a:cubicBezTo>
                  <a:cubicBezTo>
                    <a:pt x="292" y="248"/>
                    <a:pt x="292" y="245"/>
                    <a:pt x="290" y="244"/>
                  </a:cubicBezTo>
                  <a:cubicBezTo>
                    <a:pt x="289" y="242"/>
                    <a:pt x="286" y="242"/>
                    <a:pt x="284" y="244"/>
                  </a:cubicBezTo>
                  <a:cubicBezTo>
                    <a:pt x="283" y="245"/>
                    <a:pt x="283" y="247"/>
                    <a:pt x="284" y="249"/>
                  </a:cubicBezTo>
                  <a:cubicBezTo>
                    <a:pt x="243" y="289"/>
                    <a:pt x="243" y="289"/>
                    <a:pt x="243" y="289"/>
                  </a:cubicBezTo>
                  <a:cubicBezTo>
                    <a:pt x="198" y="289"/>
                    <a:pt x="198" y="289"/>
                    <a:pt x="198" y="289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9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Freeform 166"/>
            <p:cNvSpPr>
              <a:spLocks/>
            </p:cNvSpPr>
            <p:nvPr/>
          </p:nvSpPr>
          <p:spPr bwMode="auto">
            <a:xfrm>
              <a:off x="11004550" y="3649663"/>
              <a:ext cx="409575" cy="277813"/>
            </a:xfrm>
            <a:custGeom>
              <a:avLst/>
              <a:gdLst>
                <a:gd name="T0" fmla="*/ 119 w 128"/>
                <a:gd name="T1" fmla="*/ 6 h 86"/>
                <a:gd name="T2" fmla="*/ 120 w 128"/>
                <a:gd name="T3" fmla="*/ 7 h 86"/>
                <a:gd name="T4" fmla="*/ 126 w 128"/>
                <a:gd name="T5" fmla="*/ 7 h 86"/>
                <a:gd name="T6" fmla="*/ 126 w 128"/>
                <a:gd name="T7" fmla="*/ 1 h 86"/>
                <a:gd name="T8" fmla="*/ 120 w 128"/>
                <a:gd name="T9" fmla="*/ 1 h 86"/>
                <a:gd name="T10" fmla="*/ 119 w 128"/>
                <a:gd name="T11" fmla="*/ 3 h 86"/>
                <a:gd name="T12" fmla="*/ 81 w 128"/>
                <a:gd name="T13" fmla="*/ 3 h 86"/>
                <a:gd name="T14" fmla="*/ 6 w 128"/>
                <a:gd name="T15" fmla="*/ 78 h 86"/>
                <a:gd name="T16" fmla="*/ 1 w 128"/>
                <a:gd name="T17" fmla="*/ 78 h 86"/>
                <a:gd name="T18" fmla="*/ 1 w 128"/>
                <a:gd name="T19" fmla="*/ 84 h 86"/>
                <a:gd name="T20" fmla="*/ 7 w 128"/>
                <a:gd name="T21" fmla="*/ 84 h 86"/>
                <a:gd name="T22" fmla="*/ 8 w 128"/>
                <a:gd name="T23" fmla="*/ 80 h 86"/>
                <a:gd name="T24" fmla="*/ 82 w 128"/>
                <a:gd name="T25" fmla="*/ 6 h 86"/>
                <a:gd name="T26" fmla="*/ 119 w 128"/>
                <a:gd name="T27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19" y="6"/>
                  </a:moveTo>
                  <a:cubicBezTo>
                    <a:pt x="119" y="6"/>
                    <a:pt x="120" y="7"/>
                    <a:pt x="120" y="7"/>
                  </a:cubicBezTo>
                  <a:cubicBezTo>
                    <a:pt x="122" y="9"/>
                    <a:pt x="125" y="9"/>
                    <a:pt x="126" y="7"/>
                  </a:cubicBezTo>
                  <a:cubicBezTo>
                    <a:pt x="128" y="6"/>
                    <a:pt x="128" y="3"/>
                    <a:pt x="126" y="1"/>
                  </a:cubicBezTo>
                  <a:cubicBezTo>
                    <a:pt x="125" y="0"/>
                    <a:pt x="122" y="0"/>
                    <a:pt x="120" y="1"/>
                  </a:cubicBezTo>
                  <a:cubicBezTo>
                    <a:pt x="120" y="2"/>
                    <a:pt x="119" y="2"/>
                    <a:pt x="119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77"/>
                    <a:pt x="3" y="77"/>
                    <a:pt x="1" y="78"/>
                  </a:cubicBezTo>
                  <a:cubicBezTo>
                    <a:pt x="0" y="80"/>
                    <a:pt x="0" y="83"/>
                    <a:pt x="1" y="84"/>
                  </a:cubicBezTo>
                  <a:cubicBezTo>
                    <a:pt x="3" y="86"/>
                    <a:pt x="6" y="86"/>
                    <a:pt x="7" y="84"/>
                  </a:cubicBezTo>
                  <a:cubicBezTo>
                    <a:pt x="9" y="83"/>
                    <a:pt x="9" y="81"/>
                    <a:pt x="8" y="80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1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67"/>
            <p:cNvSpPr>
              <a:spLocks/>
            </p:cNvSpPr>
            <p:nvPr/>
          </p:nvSpPr>
          <p:spPr bwMode="auto">
            <a:xfrm>
              <a:off x="10383838" y="2765425"/>
              <a:ext cx="585788" cy="590550"/>
            </a:xfrm>
            <a:custGeom>
              <a:avLst/>
              <a:gdLst>
                <a:gd name="T0" fmla="*/ 2 w 183"/>
                <a:gd name="T1" fmla="*/ 8 h 183"/>
                <a:gd name="T2" fmla="*/ 7 w 183"/>
                <a:gd name="T3" fmla="*/ 9 h 183"/>
                <a:gd name="T4" fmla="*/ 90 w 183"/>
                <a:gd name="T5" fmla="*/ 92 h 183"/>
                <a:gd name="T6" fmla="*/ 175 w 183"/>
                <a:gd name="T7" fmla="*/ 176 h 183"/>
                <a:gd name="T8" fmla="*/ 175 w 183"/>
                <a:gd name="T9" fmla="*/ 181 h 183"/>
                <a:gd name="T10" fmla="*/ 181 w 183"/>
                <a:gd name="T11" fmla="*/ 181 h 183"/>
                <a:gd name="T12" fmla="*/ 181 w 183"/>
                <a:gd name="T13" fmla="*/ 175 h 183"/>
                <a:gd name="T14" fmla="*/ 177 w 183"/>
                <a:gd name="T15" fmla="*/ 174 h 183"/>
                <a:gd name="T16" fmla="*/ 92 w 183"/>
                <a:gd name="T17" fmla="*/ 90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2" y="8"/>
                  </a:moveTo>
                  <a:cubicBezTo>
                    <a:pt x="3" y="9"/>
                    <a:pt x="5" y="9"/>
                    <a:pt x="7" y="9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Freeform 168"/>
            <p:cNvSpPr>
              <a:spLocks/>
            </p:cNvSpPr>
            <p:nvPr/>
          </p:nvSpPr>
          <p:spPr bwMode="auto">
            <a:xfrm>
              <a:off x="10288588" y="2474913"/>
              <a:ext cx="968375" cy="977900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4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Freeform 169"/>
            <p:cNvSpPr>
              <a:spLocks/>
            </p:cNvSpPr>
            <p:nvPr/>
          </p:nvSpPr>
          <p:spPr bwMode="auto">
            <a:xfrm>
              <a:off x="10185400" y="2319338"/>
              <a:ext cx="1225550" cy="1236663"/>
            </a:xfrm>
            <a:custGeom>
              <a:avLst/>
              <a:gdLst>
                <a:gd name="T0" fmla="*/ 2 w 383"/>
                <a:gd name="T1" fmla="*/ 2 h 383"/>
                <a:gd name="T2" fmla="*/ 2 w 383"/>
                <a:gd name="T3" fmla="*/ 8 h 383"/>
                <a:gd name="T4" fmla="*/ 7 w 383"/>
                <a:gd name="T5" fmla="*/ 8 h 383"/>
                <a:gd name="T6" fmla="*/ 190 w 383"/>
                <a:gd name="T7" fmla="*/ 192 h 383"/>
                <a:gd name="T8" fmla="*/ 375 w 383"/>
                <a:gd name="T9" fmla="*/ 376 h 383"/>
                <a:gd name="T10" fmla="*/ 376 w 383"/>
                <a:gd name="T11" fmla="*/ 381 h 383"/>
                <a:gd name="T12" fmla="*/ 382 w 383"/>
                <a:gd name="T13" fmla="*/ 381 h 383"/>
                <a:gd name="T14" fmla="*/ 382 w 383"/>
                <a:gd name="T15" fmla="*/ 375 h 383"/>
                <a:gd name="T16" fmla="*/ 377 w 383"/>
                <a:gd name="T17" fmla="*/ 374 h 383"/>
                <a:gd name="T18" fmla="*/ 192 w 383"/>
                <a:gd name="T19" fmla="*/ 190 h 383"/>
                <a:gd name="T20" fmla="*/ 9 w 383"/>
                <a:gd name="T21" fmla="*/ 6 h 383"/>
                <a:gd name="T22" fmla="*/ 8 w 383"/>
                <a:gd name="T23" fmla="*/ 2 h 383"/>
                <a:gd name="T24" fmla="*/ 2 w 383"/>
                <a:gd name="T25" fmla="*/ 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4" y="378"/>
                    <a:pt x="374" y="380"/>
                    <a:pt x="376" y="381"/>
                  </a:cubicBezTo>
                  <a:cubicBezTo>
                    <a:pt x="377" y="383"/>
                    <a:pt x="380" y="383"/>
                    <a:pt x="382" y="381"/>
                  </a:cubicBezTo>
                  <a:cubicBezTo>
                    <a:pt x="383" y="379"/>
                    <a:pt x="383" y="377"/>
                    <a:pt x="382" y="375"/>
                  </a:cubicBezTo>
                  <a:cubicBezTo>
                    <a:pt x="380" y="374"/>
                    <a:pt x="378" y="374"/>
                    <a:pt x="377" y="37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170"/>
            <p:cNvSpPr>
              <a:spLocks/>
            </p:cNvSpPr>
            <p:nvPr/>
          </p:nvSpPr>
          <p:spPr bwMode="auto">
            <a:xfrm>
              <a:off x="10339388" y="2422525"/>
              <a:ext cx="969963" cy="979488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3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171"/>
            <p:cNvSpPr>
              <a:spLocks/>
            </p:cNvSpPr>
            <p:nvPr/>
          </p:nvSpPr>
          <p:spPr bwMode="auto">
            <a:xfrm>
              <a:off x="10210800" y="2241550"/>
              <a:ext cx="1276350" cy="1289050"/>
            </a:xfrm>
            <a:custGeom>
              <a:avLst/>
              <a:gdLst>
                <a:gd name="T0" fmla="*/ 8 w 399"/>
                <a:gd name="T1" fmla="*/ 1 h 399"/>
                <a:gd name="T2" fmla="*/ 2 w 399"/>
                <a:gd name="T3" fmla="*/ 1 h 399"/>
                <a:gd name="T4" fmla="*/ 2 w 399"/>
                <a:gd name="T5" fmla="*/ 8 h 399"/>
                <a:gd name="T6" fmla="*/ 7 w 399"/>
                <a:gd name="T7" fmla="*/ 8 h 399"/>
                <a:gd name="T8" fmla="*/ 198 w 399"/>
                <a:gd name="T9" fmla="*/ 200 h 399"/>
                <a:gd name="T10" fmla="*/ 391 w 399"/>
                <a:gd name="T11" fmla="*/ 392 h 399"/>
                <a:gd name="T12" fmla="*/ 392 w 399"/>
                <a:gd name="T13" fmla="*/ 397 h 399"/>
                <a:gd name="T14" fmla="*/ 398 w 399"/>
                <a:gd name="T15" fmla="*/ 397 h 399"/>
                <a:gd name="T16" fmla="*/ 398 w 399"/>
                <a:gd name="T17" fmla="*/ 391 h 399"/>
                <a:gd name="T18" fmla="*/ 393 w 399"/>
                <a:gd name="T19" fmla="*/ 390 h 399"/>
                <a:gd name="T20" fmla="*/ 200 w 399"/>
                <a:gd name="T21" fmla="*/ 198 h 399"/>
                <a:gd name="T22" fmla="*/ 9 w 399"/>
                <a:gd name="T23" fmla="*/ 6 h 399"/>
                <a:gd name="T24" fmla="*/ 8 w 399"/>
                <a:gd name="T25" fmla="*/ 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99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391" y="392"/>
                    <a:pt x="391" y="392"/>
                    <a:pt x="391" y="392"/>
                  </a:cubicBezTo>
                  <a:cubicBezTo>
                    <a:pt x="390" y="394"/>
                    <a:pt x="390" y="396"/>
                    <a:pt x="392" y="397"/>
                  </a:cubicBezTo>
                  <a:cubicBezTo>
                    <a:pt x="393" y="399"/>
                    <a:pt x="396" y="399"/>
                    <a:pt x="398" y="397"/>
                  </a:cubicBezTo>
                  <a:cubicBezTo>
                    <a:pt x="399" y="395"/>
                    <a:pt x="399" y="393"/>
                    <a:pt x="398" y="391"/>
                  </a:cubicBezTo>
                  <a:cubicBezTo>
                    <a:pt x="396" y="390"/>
                    <a:pt x="394" y="390"/>
                    <a:pt x="393" y="390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Freeform 172"/>
            <p:cNvSpPr>
              <a:spLocks/>
            </p:cNvSpPr>
            <p:nvPr/>
          </p:nvSpPr>
          <p:spPr bwMode="auto">
            <a:xfrm>
              <a:off x="11517313" y="2846388"/>
              <a:ext cx="233363" cy="28575"/>
            </a:xfrm>
            <a:custGeom>
              <a:avLst/>
              <a:gdLst>
                <a:gd name="T0" fmla="*/ 65 w 73"/>
                <a:gd name="T1" fmla="*/ 7 h 9"/>
                <a:gd name="T2" fmla="*/ 71 w 73"/>
                <a:gd name="T3" fmla="*/ 7 h 9"/>
                <a:gd name="T4" fmla="*/ 71 w 73"/>
                <a:gd name="T5" fmla="*/ 1 h 9"/>
                <a:gd name="T6" fmla="*/ 65 w 73"/>
                <a:gd name="T7" fmla="*/ 1 h 9"/>
                <a:gd name="T8" fmla="*/ 64 w 73"/>
                <a:gd name="T9" fmla="*/ 3 h 9"/>
                <a:gd name="T10" fmla="*/ 8 w 73"/>
                <a:gd name="T11" fmla="*/ 3 h 9"/>
                <a:gd name="T12" fmla="*/ 7 w 73"/>
                <a:gd name="T13" fmla="*/ 1 h 9"/>
                <a:gd name="T14" fmla="*/ 1 w 73"/>
                <a:gd name="T15" fmla="*/ 1 h 9"/>
                <a:gd name="T16" fmla="*/ 1 w 73"/>
                <a:gd name="T17" fmla="*/ 7 h 9"/>
                <a:gd name="T18" fmla="*/ 7 w 73"/>
                <a:gd name="T19" fmla="*/ 7 h 9"/>
                <a:gd name="T20" fmla="*/ 8 w 73"/>
                <a:gd name="T21" fmla="*/ 6 h 9"/>
                <a:gd name="T22" fmla="*/ 64 w 73"/>
                <a:gd name="T23" fmla="*/ 6 h 9"/>
                <a:gd name="T24" fmla="*/ 65 w 73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">
                  <a:moveTo>
                    <a:pt x="65" y="7"/>
                  </a:moveTo>
                  <a:cubicBezTo>
                    <a:pt x="67" y="9"/>
                    <a:pt x="70" y="9"/>
                    <a:pt x="71" y="7"/>
                  </a:cubicBezTo>
                  <a:cubicBezTo>
                    <a:pt x="73" y="6"/>
                    <a:pt x="73" y="3"/>
                    <a:pt x="71" y="1"/>
                  </a:cubicBezTo>
                  <a:cubicBezTo>
                    <a:pt x="70" y="0"/>
                    <a:pt x="67" y="0"/>
                    <a:pt x="65" y="1"/>
                  </a:cubicBezTo>
                  <a:cubicBezTo>
                    <a:pt x="65" y="2"/>
                    <a:pt x="65" y="2"/>
                    <a:pt x="64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Freeform 173"/>
            <p:cNvSpPr>
              <a:spLocks noEditPoints="1"/>
            </p:cNvSpPr>
            <p:nvPr/>
          </p:nvSpPr>
          <p:spPr bwMode="auto">
            <a:xfrm>
              <a:off x="11288713" y="2516188"/>
              <a:ext cx="215900" cy="212725"/>
            </a:xfrm>
            <a:custGeom>
              <a:avLst/>
              <a:gdLst>
                <a:gd name="T0" fmla="*/ 56 w 67"/>
                <a:gd name="T1" fmla="*/ 64 h 66"/>
                <a:gd name="T2" fmla="*/ 64 w 67"/>
                <a:gd name="T3" fmla="*/ 64 h 66"/>
                <a:gd name="T4" fmla="*/ 64 w 67"/>
                <a:gd name="T5" fmla="*/ 56 h 66"/>
                <a:gd name="T6" fmla="*/ 57 w 67"/>
                <a:gd name="T7" fmla="*/ 55 h 66"/>
                <a:gd name="T8" fmla="*/ 11 w 67"/>
                <a:gd name="T9" fmla="*/ 9 h 66"/>
                <a:gd name="T10" fmla="*/ 10 w 67"/>
                <a:gd name="T11" fmla="*/ 2 h 66"/>
                <a:gd name="T12" fmla="*/ 2 w 67"/>
                <a:gd name="T13" fmla="*/ 2 h 66"/>
                <a:gd name="T14" fmla="*/ 2 w 67"/>
                <a:gd name="T15" fmla="*/ 10 h 66"/>
                <a:gd name="T16" fmla="*/ 9 w 67"/>
                <a:gd name="T17" fmla="*/ 11 h 66"/>
                <a:gd name="T18" fmla="*/ 55 w 67"/>
                <a:gd name="T19" fmla="*/ 57 h 66"/>
                <a:gd name="T20" fmla="*/ 56 w 67"/>
                <a:gd name="T21" fmla="*/ 64 h 66"/>
                <a:gd name="T22" fmla="*/ 58 w 67"/>
                <a:gd name="T23" fmla="*/ 58 h 66"/>
                <a:gd name="T24" fmla="*/ 62 w 67"/>
                <a:gd name="T25" fmla="*/ 58 h 66"/>
                <a:gd name="T26" fmla="*/ 62 w 67"/>
                <a:gd name="T27" fmla="*/ 62 h 66"/>
                <a:gd name="T28" fmla="*/ 58 w 67"/>
                <a:gd name="T29" fmla="*/ 62 h 66"/>
                <a:gd name="T30" fmla="*/ 58 w 67"/>
                <a:gd name="T31" fmla="*/ 58 h 66"/>
                <a:gd name="T32" fmla="*/ 8 w 67"/>
                <a:gd name="T33" fmla="*/ 8 h 66"/>
                <a:gd name="T34" fmla="*/ 4 w 67"/>
                <a:gd name="T35" fmla="*/ 8 h 66"/>
                <a:gd name="T36" fmla="*/ 4 w 67"/>
                <a:gd name="T37" fmla="*/ 4 h 66"/>
                <a:gd name="T38" fmla="*/ 8 w 67"/>
                <a:gd name="T39" fmla="*/ 4 h 66"/>
                <a:gd name="T40" fmla="*/ 8 w 67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66">
                  <a:moveTo>
                    <a:pt x="56" y="64"/>
                  </a:moveTo>
                  <a:cubicBezTo>
                    <a:pt x="59" y="66"/>
                    <a:pt x="62" y="66"/>
                    <a:pt x="64" y="64"/>
                  </a:cubicBezTo>
                  <a:cubicBezTo>
                    <a:pt x="67" y="62"/>
                    <a:pt x="67" y="58"/>
                    <a:pt x="64" y="56"/>
                  </a:cubicBezTo>
                  <a:cubicBezTo>
                    <a:pt x="62" y="54"/>
                    <a:pt x="60" y="54"/>
                    <a:pt x="57" y="5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60"/>
                    <a:pt x="54" y="62"/>
                    <a:pt x="56" y="64"/>
                  </a:cubicBezTo>
                  <a:close/>
                  <a:moveTo>
                    <a:pt x="58" y="58"/>
                  </a:moveTo>
                  <a:cubicBezTo>
                    <a:pt x="59" y="57"/>
                    <a:pt x="61" y="57"/>
                    <a:pt x="62" y="58"/>
                  </a:cubicBezTo>
                  <a:cubicBezTo>
                    <a:pt x="63" y="59"/>
                    <a:pt x="63" y="61"/>
                    <a:pt x="62" y="62"/>
                  </a:cubicBezTo>
                  <a:cubicBezTo>
                    <a:pt x="61" y="63"/>
                    <a:pt x="59" y="63"/>
                    <a:pt x="58" y="62"/>
                  </a:cubicBezTo>
                  <a:cubicBezTo>
                    <a:pt x="57" y="61"/>
                    <a:pt x="57" y="59"/>
                    <a:pt x="58" y="58"/>
                  </a:cubicBezTo>
                  <a:close/>
                  <a:moveTo>
                    <a:pt x="8" y="8"/>
                  </a:move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174"/>
            <p:cNvSpPr>
              <a:spLocks/>
            </p:cNvSpPr>
            <p:nvPr/>
          </p:nvSpPr>
          <p:spPr bwMode="auto">
            <a:xfrm>
              <a:off x="10528300" y="3495675"/>
              <a:ext cx="274638" cy="131763"/>
            </a:xfrm>
            <a:custGeom>
              <a:avLst/>
              <a:gdLst>
                <a:gd name="T0" fmla="*/ 7 w 86"/>
                <a:gd name="T1" fmla="*/ 9 h 41"/>
                <a:gd name="T2" fmla="*/ 36 w 86"/>
                <a:gd name="T3" fmla="*/ 38 h 41"/>
                <a:gd name="T4" fmla="*/ 78 w 86"/>
                <a:gd name="T5" fmla="*/ 38 h 41"/>
                <a:gd name="T6" fmla="*/ 79 w 86"/>
                <a:gd name="T7" fmla="*/ 39 h 41"/>
                <a:gd name="T8" fmla="*/ 85 w 86"/>
                <a:gd name="T9" fmla="*/ 39 h 41"/>
                <a:gd name="T10" fmla="*/ 85 w 86"/>
                <a:gd name="T11" fmla="*/ 33 h 41"/>
                <a:gd name="T12" fmla="*/ 79 w 86"/>
                <a:gd name="T13" fmla="*/ 33 h 41"/>
                <a:gd name="T14" fmla="*/ 78 w 86"/>
                <a:gd name="T15" fmla="*/ 35 h 41"/>
                <a:gd name="T16" fmla="*/ 37 w 86"/>
                <a:gd name="T17" fmla="*/ 35 h 41"/>
                <a:gd name="T18" fmla="*/ 9 w 86"/>
                <a:gd name="T19" fmla="*/ 7 h 41"/>
                <a:gd name="T20" fmla="*/ 8 w 86"/>
                <a:gd name="T21" fmla="*/ 2 h 41"/>
                <a:gd name="T22" fmla="*/ 2 w 86"/>
                <a:gd name="T23" fmla="*/ 2 h 41"/>
                <a:gd name="T24" fmla="*/ 2 w 86"/>
                <a:gd name="T25" fmla="*/ 8 h 41"/>
                <a:gd name="T26" fmla="*/ 7 w 86"/>
                <a:gd name="T2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41">
                  <a:moveTo>
                    <a:pt x="7" y="9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9"/>
                    <a:pt x="79" y="39"/>
                  </a:cubicBezTo>
                  <a:cubicBezTo>
                    <a:pt x="80" y="41"/>
                    <a:pt x="83" y="41"/>
                    <a:pt x="85" y="39"/>
                  </a:cubicBezTo>
                  <a:cubicBezTo>
                    <a:pt x="86" y="38"/>
                    <a:pt x="86" y="35"/>
                    <a:pt x="85" y="33"/>
                  </a:cubicBezTo>
                  <a:cubicBezTo>
                    <a:pt x="83" y="32"/>
                    <a:pt x="80" y="32"/>
                    <a:pt x="79" y="33"/>
                  </a:cubicBezTo>
                  <a:cubicBezTo>
                    <a:pt x="78" y="34"/>
                    <a:pt x="78" y="34"/>
                    <a:pt x="7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175"/>
            <p:cNvSpPr>
              <a:spLocks/>
            </p:cNvSpPr>
            <p:nvPr/>
          </p:nvSpPr>
          <p:spPr bwMode="auto">
            <a:xfrm>
              <a:off x="10645775" y="3524250"/>
              <a:ext cx="157163" cy="31750"/>
            </a:xfrm>
            <a:custGeom>
              <a:avLst/>
              <a:gdLst>
                <a:gd name="T0" fmla="*/ 8 w 49"/>
                <a:gd name="T1" fmla="*/ 2 h 10"/>
                <a:gd name="T2" fmla="*/ 2 w 49"/>
                <a:gd name="T3" fmla="*/ 2 h 10"/>
                <a:gd name="T4" fmla="*/ 2 w 49"/>
                <a:gd name="T5" fmla="*/ 8 h 10"/>
                <a:gd name="T6" fmla="*/ 8 w 49"/>
                <a:gd name="T7" fmla="*/ 8 h 10"/>
                <a:gd name="T8" fmla="*/ 9 w 49"/>
                <a:gd name="T9" fmla="*/ 6 h 10"/>
                <a:gd name="T10" fmla="*/ 40 w 49"/>
                <a:gd name="T11" fmla="*/ 6 h 10"/>
                <a:gd name="T12" fmla="*/ 41 w 49"/>
                <a:gd name="T13" fmla="*/ 8 h 10"/>
                <a:gd name="T14" fmla="*/ 47 w 49"/>
                <a:gd name="T15" fmla="*/ 8 h 10"/>
                <a:gd name="T16" fmla="*/ 47 w 49"/>
                <a:gd name="T17" fmla="*/ 2 h 10"/>
                <a:gd name="T18" fmla="*/ 41 w 49"/>
                <a:gd name="T19" fmla="*/ 2 h 10"/>
                <a:gd name="T20" fmla="*/ 40 w 49"/>
                <a:gd name="T21" fmla="*/ 4 h 10"/>
                <a:gd name="T22" fmla="*/ 9 w 49"/>
                <a:gd name="T23" fmla="*/ 4 h 10"/>
                <a:gd name="T24" fmla="*/ 8 w 49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0"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8"/>
                    <a:pt x="41" y="8"/>
                  </a:cubicBezTo>
                  <a:cubicBezTo>
                    <a:pt x="43" y="10"/>
                    <a:pt x="46" y="10"/>
                    <a:pt x="47" y="8"/>
                  </a:cubicBezTo>
                  <a:cubicBezTo>
                    <a:pt x="49" y="6"/>
                    <a:pt x="49" y="4"/>
                    <a:pt x="47" y="2"/>
                  </a:cubicBezTo>
                  <a:cubicBezTo>
                    <a:pt x="46" y="0"/>
                    <a:pt x="43" y="0"/>
                    <a:pt x="41" y="2"/>
                  </a:cubicBezTo>
                  <a:cubicBezTo>
                    <a:pt x="41" y="2"/>
                    <a:pt x="41" y="3"/>
                    <a:pt x="4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176"/>
            <p:cNvSpPr>
              <a:spLocks noEditPoints="1"/>
            </p:cNvSpPr>
            <p:nvPr/>
          </p:nvSpPr>
          <p:spPr bwMode="auto">
            <a:xfrm>
              <a:off x="11071225" y="3414713"/>
              <a:ext cx="307975" cy="196850"/>
            </a:xfrm>
            <a:custGeom>
              <a:avLst/>
              <a:gdLst>
                <a:gd name="T0" fmla="*/ 9 w 96"/>
                <a:gd name="T1" fmla="*/ 11 h 61"/>
                <a:gd name="T2" fmla="*/ 54 w 96"/>
                <a:gd name="T3" fmla="*/ 56 h 61"/>
                <a:gd name="T4" fmla="*/ 84 w 96"/>
                <a:gd name="T5" fmla="*/ 56 h 61"/>
                <a:gd name="T6" fmla="*/ 86 w 96"/>
                <a:gd name="T7" fmla="*/ 59 h 61"/>
                <a:gd name="T8" fmla="*/ 94 w 96"/>
                <a:gd name="T9" fmla="*/ 59 h 61"/>
                <a:gd name="T10" fmla="*/ 94 w 96"/>
                <a:gd name="T11" fmla="*/ 51 h 61"/>
                <a:gd name="T12" fmla="*/ 86 w 96"/>
                <a:gd name="T13" fmla="*/ 51 h 61"/>
                <a:gd name="T14" fmla="*/ 84 w 96"/>
                <a:gd name="T15" fmla="*/ 53 h 61"/>
                <a:gd name="T16" fmla="*/ 55 w 96"/>
                <a:gd name="T17" fmla="*/ 53 h 61"/>
                <a:gd name="T18" fmla="*/ 11 w 96"/>
                <a:gd name="T19" fmla="*/ 9 h 61"/>
                <a:gd name="T20" fmla="*/ 10 w 96"/>
                <a:gd name="T21" fmla="*/ 2 h 61"/>
                <a:gd name="T22" fmla="*/ 2 w 96"/>
                <a:gd name="T23" fmla="*/ 2 h 61"/>
                <a:gd name="T24" fmla="*/ 2 w 96"/>
                <a:gd name="T25" fmla="*/ 10 h 61"/>
                <a:gd name="T26" fmla="*/ 9 w 96"/>
                <a:gd name="T27" fmla="*/ 11 h 61"/>
                <a:gd name="T28" fmla="*/ 88 w 96"/>
                <a:gd name="T29" fmla="*/ 53 h 61"/>
                <a:gd name="T30" fmla="*/ 92 w 96"/>
                <a:gd name="T31" fmla="*/ 53 h 61"/>
                <a:gd name="T32" fmla="*/ 92 w 96"/>
                <a:gd name="T33" fmla="*/ 57 h 61"/>
                <a:gd name="T34" fmla="*/ 88 w 96"/>
                <a:gd name="T35" fmla="*/ 57 h 61"/>
                <a:gd name="T36" fmla="*/ 88 w 96"/>
                <a:gd name="T37" fmla="*/ 53 h 61"/>
                <a:gd name="T38" fmla="*/ 4 w 96"/>
                <a:gd name="T39" fmla="*/ 4 h 61"/>
                <a:gd name="T40" fmla="*/ 8 w 96"/>
                <a:gd name="T41" fmla="*/ 4 h 61"/>
                <a:gd name="T42" fmla="*/ 8 w 96"/>
                <a:gd name="T43" fmla="*/ 8 h 61"/>
                <a:gd name="T44" fmla="*/ 4 w 96"/>
                <a:gd name="T45" fmla="*/ 8 h 61"/>
                <a:gd name="T46" fmla="*/ 4 w 96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61">
                  <a:moveTo>
                    <a:pt x="9" y="11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7"/>
                    <a:pt x="85" y="58"/>
                    <a:pt x="86" y="59"/>
                  </a:cubicBezTo>
                  <a:cubicBezTo>
                    <a:pt x="88" y="61"/>
                    <a:pt x="91" y="61"/>
                    <a:pt x="94" y="59"/>
                  </a:cubicBezTo>
                  <a:cubicBezTo>
                    <a:pt x="96" y="57"/>
                    <a:pt x="96" y="53"/>
                    <a:pt x="94" y="51"/>
                  </a:cubicBezTo>
                  <a:cubicBezTo>
                    <a:pt x="91" y="49"/>
                    <a:pt x="88" y="49"/>
                    <a:pt x="86" y="51"/>
                  </a:cubicBezTo>
                  <a:cubicBezTo>
                    <a:pt x="85" y="52"/>
                    <a:pt x="84" y="52"/>
                    <a:pt x="84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6" y="12"/>
                    <a:pt x="9" y="11"/>
                  </a:cubicBezTo>
                  <a:close/>
                  <a:moveTo>
                    <a:pt x="88" y="53"/>
                  </a:moveTo>
                  <a:cubicBezTo>
                    <a:pt x="89" y="52"/>
                    <a:pt x="90" y="52"/>
                    <a:pt x="92" y="53"/>
                  </a:cubicBezTo>
                  <a:cubicBezTo>
                    <a:pt x="93" y="54"/>
                    <a:pt x="93" y="56"/>
                    <a:pt x="92" y="57"/>
                  </a:cubicBezTo>
                  <a:cubicBezTo>
                    <a:pt x="90" y="58"/>
                    <a:pt x="89" y="58"/>
                    <a:pt x="88" y="57"/>
                  </a:cubicBezTo>
                  <a:cubicBezTo>
                    <a:pt x="86" y="56"/>
                    <a:pt x="86" y="54"/>
                    <a:pt x="88" y="53"/>
                  </a:cubicBezTo>
                  <a:close/>
                  <a:moveTo>
                    <a:pt x="4" y="4"/>
                  </a:move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177"/>
            <p:cNvSpPr>
              <a:spLocks noEditPoints="1"/>
            </p:cNvSpPr>
            <p:nvPr/>
          </p:nvSpPr>
          <p:spPr bwMode="auto">
            <a:xfrm>
              <a:off x="10563225" y="3159125"/>
              <a:ext cx="117475" cy="119063"/>
            </a:xfrm>
            <a:custGeom>
              <a:avLst/>
              <a:gdLst>
                <a:gd name="T0" fmla="*/ 35 w 37"/>
                <a:gd name="T1" fmla="*/ 10 h 37"/>
                <a:gd name="T2" fmla="*/ 35 w 37"/>
                <a:gd name="T3" fmla="*/ 2 h 37"/>
                <a:gd name="T4" fmla="*/ 27 w 37"/>
                <a:gd name="T5" fmla="*/ 2 h 37"/>
                <a:gd name="T6" fmla="*/ 26 w 37"/>
                <a:gd name="T7" fmla="*/ 9 h 37"/>
                <a:gd name="T8" fmla="*/ 9 w 37"/>
                <a:gd name="T9" fmla="*/ 26 h 37"/>
                <a:gd name="T10" fmla="*/ 2 w 37"/>
                <a:gd name="T11" fmla="*/ 27 h 37"/>
                <a:gd name="T12" fmla="*/ 2 w 37"/>
                <a:gd name="T13" fmla="*/ 35 h 37"/>
                <a:gd name="T14" fmla="*/ 10 w 37"/>
                <a:gd name="T15" fmla="*/ 35 h 37"/>
                <a:gd name="T16" fmla="*/ 11 w 37"/>
                <a:gd name="T17" fmla="*/ 28 h 37"/>
                <a:gd name="T18" fmla="*/ 28 w 37"/>
                <a:gd name="T19" fmla="*/ 11 h 37"/>
                <a:gd name="T20" fmla="*/ 35 w 37"/>
                <a:gd name="T21" fmla="*/ 10 h 37"/>
                <a:gd name="T22" fmla="*/ 29 w 37"/>
                <a:gd name="T23" fmla="*/ 4 h 37"/>
                <a:gd name="T24" fmla="*/ 33 w 37"/>
                <a:gd name="T25" fmla="*/ 4 h 37"/>
                <a:gd name="T26" fmla="*/ 33 w 37"/>
                <a:gd name="T27" fmla="*/ 8 h 37"/>
                <a:gd name="T28" fmla="*/ 29 w 37"/>
                <a:gd name="T29" fmla="*/ 8 h 37"/>
                <a:gd name="T30" fmla="*/ 29 w 37"/>
                <a:gd name="T31" fmla="*/ 4 h 37"/>
                <a:gd name="T32" fmla="*/ 8 w 37"/>
                <a:gd name="T33" fmla="*/ 33 h 37"/>
                <a:gd name="T34" fmla="*/ 4 w 37"/>
                <a:gd name="T35" fmla="*/ 33 h 37"/>
                <a:gd name="T36" fmla="*/ 4 w 37"/>
                <a:gd name="T37" fmla="*/ 29 h 37"/>
                <a:gd name="T38" fmla="*/ 8 w 37"/>
                <a:gd name="T39" fmla="*/ 29 h 37"/>
                <a:gd name="T40" fmla="*/ 8 w 37"/>
                <a:gd name="T4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7">
                  <a:moveTo>
                    <a:pt x="35" y="10"/>
                  </a:moveTo>
                  <a:cubicBezTo>
                    <a:pt x="37" y="8"/>
                    <a:pt x="37" y="4"/>
                    <a:pt x="35" y="2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4"/>
                    <a:pt x="25" y="7"/>
                    <a:pt x="26" y="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4" y="25"/>
                    <a:pt x="2" y="27"/>
                  </a:cubicBezTo>
                  <a:cubicBezTo>
                    <a:pt x="0" y="29"/>
                    <a:pt x="0" y="32"/>
                    <a:pt x="2" y="35"/>
                  </a:cubicBezTo>
                  <a:cubicBezTo>
                    <a:pt x="4" y="37"/>
                    <a:pt x="8" y="37"/>
                    <a:pt x="10" y="35"/>
                  </a:cubicBezTo>
                  <a:cubicBezTo>
                    <a:pt x="12" y="33"/>
                    <a:pt x="12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2"/>
                    <a:pt x="33" y="12"/>
                    <a:pt x="35" y="10"/>
                  </a:cubicBezTo>
                  <a:close/>
                  <a:moveTo>
                    <a:pt x="29" y="4"/>
                  </a:moveTo>
                  <a:cubicBezTo>
                    <a:pt x="30" y="3"/>
                    <a:pt x="32" y="3"/>
                    <a:pt x="33" y="4"/>
                  </a:cubicBezTo>
                  <a:cubicBezTo>
                    <a:pt x="34" y="5"/>
                    <a:pt x="34" y="7"/>
                    <a:pt x="33" y="8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7"/>
                    <a:pt x="28" y="5"/>
                    <a:pt x="29" y="4"/>
                  </a:cubicBezTo>
                  <a:close/>
                  <a:moveTo>
                    <a:pt x="8" y="33"/>
                  </a:moveTo>
                  <a:cubicBezTo>
                    <a:pt x="7" y="34"/>
                    <a:pt x="5" y="34"/>
                    <a:pt x="4" y="33"/>
                  </a:cubicBezTo>
                  <a:cubicBezTo>
                    <a:pt x="3" y="32"/>
                    <a:pt x="3" y="30"/>
                    <a:pt x="4" y="29"/>
                  </a:cubicBezTo>
                  <a:cubicBezTo>
                    <a:pt x="5" y="28"/>
                    <a:pt x="7" y="28"/>
                    <a:pt x="8" y="29"/>
                  </a:cubicBezTo>
                  <a:cubicBezTo>
                    <a:pt x="9" y="30"/>
                    <a:pt x="9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621" name="Freeform 59"/>
          <p:cNvSpPr>
            <a:spLocks/>
          </p:cNvSpPr>
          <p:nvPr/>
        </p:nvSpPr>
        <p:spPr bwMode="auto">
          <a:xfrm flipH="1">
            <a:off x="5553122" y="3847883"/>
            <a:ext cx="3293412" cy="785865"/>
          </a:xfrm>
          <a:custGeom>
            <a:avLst/>
            <a:gdLst>
              <a:gd name="T0" fmla="*/ 0 w 1063"/>
              <a:gd name="T1" fmla="*/ 118 h 307"/>
              <a:gd name="T2" fmla="*/ 121 w 1063"/>
              <a:gd name="T3" fmla="*/ 0 h 307"/>
              <a:gd name="T4" fmla="*/ 1063 w 1063"/>
              <a:gd name="T5" fmla="*/ 0 h 307"/>
              <a:gd name="T6" fmla="*/ 1063 w 1063"/>
              <a:gd name="T7" fmla="*/ 307 h 307"/>
              <a:gd name="T8" fmla="*/ 0 w 1063"/>
              <a:gd name="T9" fmla="*/ 307 h 307"/>
              <a:gd name="T10" fmla="*/ 0 w 1063"/>
              <a:gd name="T11" fmla="*/ 11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3" h="307">
                <a:moveTo>
                  <a:pt x="0" y="118"/>
                </a:moveTo>
                <a:lnTo>
                  <a:pt x="121" y="0"/>
                </a:lnTo>
                <a:lnTo>
                  <a:pt x="1063" y="0"/>
                </a:lnTo>
                <a:lnTo>
                  <a:pt x="1063" y="307"/>
                </a:lnTo>
                <a:lnTo>
                  <a:pt x="0" y="307"/>
                </a:lnTo>
                <a:lnTo>
                  <a:pt x="0" y="118"/>
                </a:lnTo>
                <a:close/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P2P Networks – hard to know who </a:t>
            </a:r>
            <a:r>
              <a:rPr lang="en-US" altLang="zh-CN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is uploading or downloading </a:t>
            </a:r>
            <a:endParaRPr lang="zh-CN" altLang="en-US" dirty="0">
              <a:solidFill>
                <a:srgbClr val="00CCFF"/>
              </a:solidFill>
              <a:latin typeface="Gill Sans"/>
              <a:cs typeface="Gill Sans"/>
            </a:endParaRPr>
          </a:p>
        </p:txBody>
      </p:sp>
      <p:sp>
        <p:nvSpPr>
          <p:cNvPr id="603" name="文本框 558"/>
          <p:cNvSpPr txBox="1"/>
          <p:nvPr/>
        </p:nvSpPr>
        <p:spPr>
          <a:xfrm>
            <a:off x="323593" y="474733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Malware in the Dark Web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602" name="文本框 558"/>
          <p:cNvSpPr txBox="1"/>
          <p:nvPr/>
        </p:nvSpPr>
        <p:spPr>
          <a:xfrm>
            <a:off x="906688" y="1378093"/>
            <a:ext cx="813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Dark Web has become a safe haven for cyber criminals because:</a:t>
            </a:r>
            <a:endParaRPr lang="zh-CN" altLang="en-US" sz="24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07" y="3516132"/>
            <a:ext cx="1470415" cy="1470415"/>
          </a:xfrm>
          <a:prstGeom prst="rect">
            <a:avLst/>
          </a:prstGeom>
        </p:spPr>
      </p:pic>
      <p:grpSp>
        <p:nvGrpSpPr>
          <p:cNvPr id="594" name="Group 593"/>
          <p:cNvGrpSpPr/>
          <p:nvPr/>
        </p:nvGrpSpPr>
        <p:grpSpPr>
          <a:xfrm>
            <a:off x="3959866" y="2369938"/>
            <a:ext cx="4021698" cy="590787"/>
            <a:chOff x="3703180" y="2185628"/>
            <a:chExt cx="3285405" cy="487362"/>
          </a:xfrm>
        </p:grpSpPr>
        <p:sp>
          <p:nvSpPr>
            <p:cNvPr id="604" name="Freeform 59"/>
            <p:cNvSpPr>
              <a:spLocks/>
            </p:cNvSpPr>
            <p:nvPr/>
          </p:nvSpPr>
          <p:spPr bwMode="auto">
            <a:xfrm flipH="1">
              <a:off x="4453710" y="2185628"/>
              <a:ext cx="2534875" cy="487362"/>
            </a:xfrm>
            <a:custGeom>
              <a:avLst/>
              <a:gdLst>
                <a:gd name="T0" fmla="*/ 0 w 1063"/>
                <a:gd name="T1" fmla="*/ 118 h 307"/>
                <a:gd name="T2" fmla="*/ 121 w 1063"/>
                <a:gd name="T3" fmla="*/ 0 h 307"/>
                <a:gd name="T4" fmla="*/ 1063 w 1063"/>
                <a:gd name="T5" fmla="*/ 0 h 307"/>
                <a:gd name="T6" fmla="*/ 1063 w 1063"/>
                <a:gd name="T7" fmla="*/ 307 h 307"/>
                <a:gd name="T8" fmla="*/ 0 w 1063"/>
                <a:gd name="T9" fmla="*/ 307 h 307"/>
                <a:gd name="T10" fmla="*/ 0 w 1063"/>
                <a:gd name="T11" fmla="*/ 11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3" h="307">
                  <a:moveTo>
                    <a:pt x="0" y="118"/>
                  </a:moveTo>
                  <a:lnTo>
                    <a:pt x="121" y="0"/>
                  </a:lnTo>
                  <a:lnTo>
                    <a:pt x="1063" y="0"/>
                  </a:lnTo>
                  <a:lnTo>
                    <a:pt x="1063" y="307"/>
                  </a:lnTo>
                  <a:lnTo>
                    <a:pt x="0" y="307"/>
                  </a:lnTo>
                  <a:lnTo>
                    <a:pt x="0" y="118"/>
                  </a:lnTo>
                  <a:close/>
                </a:path>
              </a:pathLst>
            </a:custGeom>
            <a:noFill/>
            <a:ln w="1270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dirty="0" smtClean="0">
                  <a:solidFill>
                    <a:srgbClr val="00CCFF"/>
                  </a:solidFill>
                  <a:latin typeface="Gill Sans"/>
                  <a:cs typeface="Gill Sans"/>
                </a:rPr>
                <a:t>Tor – encrypts data + masks IP</a:t>
              </a:r>
              <a:endParaRPr lang="zh-CN" altLang="en-US" dirty="0">
                <a:solidFill>
                  <a:srgbClr val="00CCFF"/>
                </a:solidFill>
                <a:latin typeface="Gill Sans"/>
                <a:cs typeface="Gill Sans"/>
              </a:endParaRPr>
            </a:p>
          </p:txBody>
        </p:sp>
        <p:sp>
          <p:nvSpPr>
            <p:cNvPr id="610" name="Freeform 37"/>
            <p:cNvSpPr>
              <a:spLocks/>
            </p:cNvSpPr>
            <p:nvPr/>
          </p:nvSpPr>
          <p:spPr bwMode="auto">
            <a:xfrm>
              <a:off x="3703180" y="2185630"/>
              <a:ext cx="127679" cy="127679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pic>
        <p:nvPicPr>
          <p:cNvPr id="282" name="Picture 2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56" y="5244082"/>
            <a:ext cx="1220557" cy="1169165"/>
          </a:xfrm>
          <a:prstGeom prst="rect">
            <a:avLst/>
          </a:prstGeom>
        </p:spPr>
      </p:pic>
      <p:sp>
        <p:nvSpPr>
          <p:cNvPr id="614" name="Freeform 59"/>
          <p:cNvSpPr>
            <a:spLocks/>
          </p:cNvSpPr>
          <p:nvPr/>
        </p:nvSpPr>
        <p:spPr bwMode="auto">
          <a:xfrm flipH="1">
            <a:off x="4940715" y="5520907"/>
            <a:ext cx="2428442" cy="590787"/>
          </a:xfrm>
          <a:custGeom>
            <a:avLst/>
            <a:gdLst>
              <a:gd name="T0" fmla="*/ 0 w 1063"/>
              <a:gd name="T1" fmla="*/ 118 h 307"/>
              <a:gd name="T2" fmla="*/ 121 w 1063"/>
              <a:gd name="T3" fmla="*/ 0 h 307"/>
              <a:gd name="T4" fmla="*/ 1063 w 1063"/>
              <a:gd name="T5" fmla="*/ 0 h 307"/>
              <a:gd name="T6" fmla="*/ 1063 w 1063"/>
              <a:gd name="T7" fmla="*/ 307 h 307"/>
              <a:gd name="T8" fmla="*/ 0 w 1063"/>
              <a:gd name="T9" fmla="*/ 307 h 307"/>
              <a:gd name="T10" fmla="*/ 0 w 1063"/>
              <a:gd name="T11" fmla="*/ 11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3" h="307">
                <a:moveTo>
                  <a:pt x="0" y="118"/>
                </a:moveTo>
                <a:lnTo>
                  <a:pt x="121" y="0"/>
                </a:lnTo>
                <a:lnTo>
                  <a:pt x="1063" y="0"/>
                </a:lnTo>
                <a:lnTo>
                  <a:pt x="1063" y="307"/>
                </a:lnTo>
                <a:lnTo>
                  <a:pt x="0" y="307"/>
                </a:lnTo>
                <a:lnTo>
                  <a:pt x="0" y="118"/>
                </a:lnTo>
                <a:close/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solidFill>
                  <a:srgbClr val="00CC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Try out new infections</a:t>
            </a:r>
            <a:endParaRPr lang="zh-CN" altLang="en-US" dirty="0">
              <a:solidFill>
                <a:srgbClr val="00CCFF"/>
              </a:solidFill>
              <a:latin typeface="Gill Sans"/>
              <a:cs typeface="Gill Sans"/>
            </a:endParaRPr>
          </a:p>
        </p:txBody>
      </p:sp>
      <p:pic>
        <p:nvPicPr>
          <p:cNvPr id="292" name="Picture 2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34" y="2115526"/>
            <a:ext cx="1286090" cy="7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8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/>
      <p:bldP spid="6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 flipV="1">
            <a:off x="8066288" y="99526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10107" y="398595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10254853" y="352164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127559" y="336180"/>
            <a:ext cx="3021989" cy="125180"/>
            <a:chOff x="2133002" y="1254898"/>
            <a:chExt cx="3021989" cy="125180"/>
          </a:xfrm>
        </p:grpSpPr>
        <p:sp>
          <p:nvSpPr>
            <p:cNvPr id="98" name="椭圆 97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文本框 558"/>
          <p:cNvSpPr txBox="1"/>
          <p:nvPr/>
        </p:nvSpPr>
        <p:spPr>
          <a:xfrm>
            <a:off x="528880" y="480687"/>
            <a:ext cx="3476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Tiversa’s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Problem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36625" y="2464986"/>
            <a:ext cx="2254853" cy="2899927"/>
            <a:chOff x="871162" y="2464986"/>
            <a:chExt cx="2034642" cy="2899927"/>
          </a:xfrm>
        </p:grpSpPr>
        <p:sp>
          <p:nvSpPr>
            <p:cNvPr id="114" name="任意多边形 113"/>
            <p:cNvSpPr/>
            <p:nvPr/>
          </p:nvSpPr>
          <p:spPr>
            <a:xfrm rot="5400000">
              <a:off x="509309" y="2826839"/>
              <a:ext cx="2758348" cy="2034642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058298" y="4155609"/>
              <a:ext cx="1789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Unstructured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files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sp>
          <p:nvSpPr>
            <p:cNvPr id="138" name="平行四边形 137"/>
            <p:cNvSpPr/>
            <p:nvPr/>
          </p:nvSpPr>
          <p:spPr>
            <a:xfrm>
              <a:off x="1080858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平行四边形 138"/>
            <p:cNvSpPr/>
            <p:nvPr/>
          </p:nvSpPr>
          <p:spPr>
            <a:xfrm>
              <a:off x="1270302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平行四边形 139"/>
            <p:cNvSpPr/>
            <p:nvPr/>
          </p:nvSpPr>
          <p:spPr>
            <a:xfrm>
              <a:off x="1459746" y="5279263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5" name="直接连接符 164"/>
            <p:cNvCxnSpPr/>
            <p:nvPr/>
          </p:nvCxnSpPr>
          <p:spPr>
            <a:xfrm>
              <a:off x="1073266" y="5364913"/>
              <a:ext cx="1349492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4" name="Picture 2" descr="http://www.structuredata.com/wp-content/uploads/2015/08/Structure-data-her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45" y="2570824"/>
              <a:ext cx="1387475" cy="13874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3698147" y="2483649"/>
            <a:ext cx="2244074" cy="2887232"/>
            <a:chOff x="3432682" y="2483649"/>
            <a:chExt cx="2007111" cy="2887232"/>
          </a:xfrm>
        </p:grpSpPr>
        <p:sp>
          <p:nvSpPr>
            <p:cNvPr id="115" name="任意多边形 114"/>
            <p:cNvSpPr/>
            <p:nvPr/>
          </p:nvSpPr>
          <p:spPr>
            <a:xfrm rot="5400000">
              <a:off x="3075726" y="2840605"/>
              <a:ext cx="2721024" cy="200711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721637" y="4155609"/>
              <a:ext cx="15240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No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search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tool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sp>
          <p:nvSpPr>
            <p:cNvPr id="142" name="平行四边形 141"/>
            <p:cNvSpPr/>
            <p:nvPr/>
          </p:nvSpPr>
          <p:spPr>
            <a:xfrm>
              <a:off x="3464718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平行四边形 142"/>
            <p:cNvSpPr/>
            <p:nvPr/>
          </p:nvSpPr>
          <p:spPr>
            <a:xfrm>
              <a:off x="3654162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平行四边形 143"/>
            <p:cNvSpPr/>
            <p:nvPr/>
          </p:nvSpPr>
          <p:spPr>
            <a:xfrm>
              <a:off x="3843606" y="5285231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7" name="直接连接符 166"/>
            <p:cNvCxnSpPr/>
            <p:nvPr/>
          </p:nvCxnSpPr>
          <p:spPr>
            <a:xfrm>
              <a:off x="3475542" y="5370881"/>
              <a:ext cx="1598455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http://www.clker.com/cliparts/9/T/2/h/X/7/search-icon-h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63" y="2692840"/>
              <a:ext cx="1199310" cy="11953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Group 104"/>
          <p:cNvGrpSpPr/>
          <p:nvPr/>
        </p:nvGrpSpPr>
        <p:grpSpPr>
          <a:xfrm>
            <a:off x="8844794" y="2482890"/>
            <a:ext cx="2242326" cy="2889326"/>
            <a:chOff x="8579329" y="2482890"/>
            <a:chExt cx="2030066" cy="2889326"/>
          </a:xfrm>
        </p:grpSpPr>
        <p:sp>
          <p:nvSpPr>
            <p:cNvPr id="117" name="任意多边形 116"/>
            <p:cNvSpPr/>
            <p:nvPr/>
          </p:nvSpPr>
          <p:spPr>
            <a:xfrm rot="5400000">
              <a:off x="8222173" y="2840046"/>
              <a:ext cx="2722539" cy="2008228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8611733" y="4155610"/>
              <a:ext cx="19976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No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visualization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tools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8806817" y="5286566"/>
              <a:ext cx="545034" cy="85650"/>
              <a:chOff x="848850" y="5408493"/>
              <a:chExt cx="545034" cy="85650"/>
            </a:xfrm>
            <a:solidFill>
              <a:srgbClr val="00B4EB">
                <a:alpha val="40000"/>
              </a:srgbClr>
            </a:solidFill>
          </p:grpSpPr>
          <p:sp>
            <p:nvSpPr>
              <p:cNvPr id="145" name="平行四边形 144"/>
              <p:cNvSpPr/>
              <p:nvPr/>
            </p:nvSpPr>
            <p:spPr>
              <a:xfrm>
                <a:off x="848850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6" name="平行四边形 145"/>
              <p:cNvSpPr/>
              <p:nvPr/>
            </p:nvSpPr>
            <p:spPr>
              <a:xfrm>
                <a:off x="1038294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  <p:sp>
            <p:nvSpPr>
              <p:cNvPr id="147" name="平行四边形 146"/>
              <p:cNvSpPr/>
              <p:nvPr/>
            </p:nvSpPr>
            <p:spPr>
              <a:xfrm>
                <a:off x="1227738" y="5408493"/>
                <a:ext cx="166146" cy="85650"/>
              </a:xfrm>
              <a:prstGeom prst="parallelogram">
                <a:avLst>
                  <a:gd name="adj" fmla="val 66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cxnSp>
          <p:nvCxnSpPr>
            <p:cNvPr id="171" name="直接连接符 170"/>
            <p:cNvCxnSpPr/>
            <p:nvPr/>
          </p:nvCxnSpPr>
          <p:spPr>
            <a:xfrm>
              <a:off x="8806817" y="5371760"/>
              <a:ext cx="1539230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0" name="Picture 8" descr="https://s3.amazonaws.com/wordpress-production/wp-content/uploads/2016/04/gantt-2-visualiz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644" y="2652904"/>
              <a:ext cx="1712357" cy="11819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TextBox 135"/>
          <p:cNvSpPr txBox="1"/>
          <p:nvPr/>
        </p:nvSpPr>
        <p:spPr>
          <a:xfrm>
            <a:off x="627675" y="1573710"/>
            <a:ext cx="732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Tiversa has no tools in place to mine malware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282903" y="2485546"/>
            <a:ext cx="2600809" cy="2880189"/>
            <a:chOff x="6017440" y="2485546"/>
            <a:chExt cx="2453854" cy="2880189"/>
          </a:xfrm>
        </p:grpSpPr>
        <p:sp>
          <p:nvSpPr>
            <p:cNvPr id="116" name="任意多边形 115"/>
            <p:cNvSpPr/>
            <p:nvPr/>
          </p:nvSpPr>
          <p:spPr>
            <a:xfrm rot="5400000">
              <a:off x="5689978" y="2816110"/>
              <a:ext cx="2689316" cy="2034391"/>
            </a:xfrm>
            <a:custGeom>
              <a:avLst/>
              <a:gdLst>
                <a:gd name="connsiteX0" fmla="*/ 2167265 w 4705347"/>
                <a:gd name="connsiteY0" fmla="*/ 3382755 h 3470808"/>
                <a:gd name="connsiteX1" fmla="*/ 2597942 w 4705347"/>
                <a:gd name="connsiteY1" fmla="*/ 3382755 h 3470808"/>
                <a:gd name="connsiteX2" fmla="*/ 2542062 w 4705347"/>
                <a:gd name="connsiteY2" fmla="*/ 3470808 h 3470808"/>
                <a:gd name="connsiteX3" fmla="*/ 2223145 w 4705347"/>
                <a:gd name="connsiteY3" fmla="*/ 3470808 h 3470808"/>
                <a:gd name="connsiteX4" fmla="*/ 782962 w 4705347"/>
                <a:gd name="connsiteY4" fmla="*/ 3382755 h 3470808"/>
                <a:gd name="connsiteX5" fmla="*/ 782963 w 4705347"/>
                <a:gd name="connsiteY5" fmla="*/ 3382754 h 3470808"/>
                <a:gd name="connsiteX6" fmla="*/ 1852345 w 4705347"/>
                <a:gd name="connsiteY6" fmla="*/ 3382754 h 3470808"/>
                <a:gd name="connsiteX7" fmla="*/ 1852345 w 4705347"/>
                <a:gd name="connsiteY7" fmla="*/ 3382755 h 3470808"/>
                <a:gd name="connsiteX8" fmla="*/ 0 w 4705347"/>
                <a:gd name="connsiteY8" fmla="*/ 2837367 h 3470808"/>
                <a:gd name="connsiteX9" fmla="*/ 0 w 4705347"/>
                <a:gd name="connsiteY9" fmla="*/ 110498 h 3470808"/>
                <a:gd name="connsiteX10" fmla="*/ 1819913 w 4705347"/>
                <a:gd name="connsiteY10" fmla="*/ 110498 h 3470808"/>
                <a:gd name="connsiteX11" fmla="*/ 1890037 w 4705347"/>
                <a:gd name="connsiteY11" fmla="*/ 0 h 3470808"/>
                <a:gd name="connsiteX12" fmla="*/ 2815310 w 4705347"/>
                <a:gd name="connsiteY12" fmla="*/ 0 h 3470808"/>
                <a:gd name="connsiteX13" fmla="*/ 2885434 w 4705347"/>
                <a:gd name="connsiteY13" fmla="*/ 110498 h 3470808"/>
                <a:gd name="connsiteX14" fmla="*/ 4159960 w 4705347"/>
                <a:gd name="connsiteY14" fmla="*/ 110498 h 3470808"/>
                <a:gd name="connsiteX15" fmla="*/ 4705347 w 4705347"/>
                <a:gd name="connsiteY15" fmla="*/ 655885 h 3470808"/>
                <a:gd name="connsiteX16" fmla="*/ 4705347 w 4705347"/>
                <a:gd name="connsiteY16" fmla="*/ 3382754 h 3470808"/>
                <a:gd name="connsiteX17" fmla="*/ 1852345 w 4705347"/>
                <a:gd name="connsiteY17" fmla="*/ 3382754 h 3470808"/>
                <a:gd name="connsiteX18" fmla="*/ 1780290 w 4705347"/>
                <a:gd name="connsiteY18" fmla="*/ 3269215 h 3470808"/>
                <a:gd name="connsiteX19" fmla="*/ 855017 w 4705347"/>
                <a:gd name="connsiteY19" fmla="*/ 3269215 h 3470808"/>
                <a:gd name="connsiteX20" fmla="*/ 782963 w 4705347"/>
                <a:gd name="connsiteY20" fmla="*/ 3382754 h 3470808"/>
                <a:gd name="connsiteX21" fmla="*/ 545387 w 4705347"/>
                <a:gd name="connsiteY21" fmla="*/ 3382754 h 34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05347" h="3470808">
                  <a:moveTo>
                    <a:pt x="2167265" y="3382755"/>
                  </a:moveTo>
                  <a:lnTo>
                    <a:pt x="2597942" y="3382755"/>
                  </a:lnTo>
                  <a:lnTo>
                    <a:pt x="2542062" y="3470808"/>
                  </a:lnTo>
                  <a:lnTo>
                    <a:pt x="2223145" y="3470808"/>
                  </a:lnTo>
                  <a:close/>
                  <a:moveTo>
                    <a:pt x="782962" y="3382755"/>
                  </a:moveTo>
                  <a:lnTo>
                    <a:pt x="782963" y="3382754"/>
                  </a:lnTo>
                  <a:lnTo>
                    <a:pt x="1852345" y="3382754"/>
                  </a:lnTo>
                  <a:lnTo>
                    <a:pt x="1852345" y="3382755"/>
                  </a:lnTo>
                  <a:close/>
                  <a:moveTo>
                    <a:pt x="0" y="2837367"/>
                  </a:moveTo>
                  <a:lnTo>
                    <a:pt x="0" y="110498"/>
                  </a:lnTo>
                  <a:lnTo>
                    <a:pt x="1819913" y="110498"/>
                  </a:lnTo>
                  <a:lnTo>
                    <a:pt x="1890037" y="0"/>
                  </a:lnTo>
                  <a:lnTo>
                    <a:pt x="2815310" y="0"/>
                  </a:lnTo>
                  <a:lnTo>
                    <a:pt x="2885434" y="110498"/>
                  </a:lnTo>
                  <a:lnTo>
                    <a:pt x="4159960" y="110498"/>
                  </a:lnTo>
                  <a:lnTo>
                    <a:pt x="4705347" y="655885"/>
                  </a:lnTo>
                  <a:lnTo>
                    <a:pt x="4705347" y="3382754"/>
                  </a:lnTo>
                  <a:lnTo>
                    <a:pt x="1852345" y="3382754"/>
                  </a:lnTo>
                  <a:lnTo>
                    <a:pt x="1780290" y="3269215"/>
                  </a:lnTo>
                  <a:lnTo>
                    <a:pt x="855017" y="3269215"/>
                  </a:lnTo>
                  <a:lnTo>
                    <a:pt x="782963" y="3382754"/>
                  </a:lnTo>
                  <a:lnTo>
                    <a:pt x="545387" y="3382754"/>
                  </a:lnTo>
                  <a:close/>
                </a:path>
              </a:pathLst>
            </a:custGeom>
            <a:solidFill>
              <a:srgbClr val="00B4EB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平行四边形 137"/>
            <p:cNvSpPr/>
            <p:nvPr/>
          </p:nvSpPr>
          <p:spPr>
            <a:xfrm>
              <a:off x="6269457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平行四边形 138"/>
            <p:cNvSpPr/>
            <p:nvPr/>
          </p:nvSpPr>
          <p:spPr>
            <a:xfrm>
              <a:off x="6458901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平行四边形 139"/>
            <p:cNvSpPr/>
            <p:nvPr/>
          </p:nvSpPr>
          <p:spPr>
            <a:xfrm>
              <a:off x="6648345" y="5280085"/>
              <a:ext cx="166146" cy="85650"/>
            </a:xfrm>
            <a:prstGeom prst="parallelogram">
              <a:avLst>
                <a:gd name="adj" fmla="val 66704"/>
              </a:avLst>
            </a:prstGeom>
            <a:solidFill>
              <a:srgbClr val="00B4E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161" name="直接连接符 164"/>
            <p:cNvCxnSpPr/>
            <p:nvPr/>
          </p:nvCxnSpPr>
          <p:spPr>
            <a:xfrm>
              <a:off x="6261865" y="5365735"/>
              <a:ext cx="1349492" cy="0"/>
            </a:xfrm>
            <a:prstGeom prst="line">
              <a:avLst/>
            </a:prstGeom>
            <a:ln>
              <a:solidFill>
                <a:srgbClr val="00B4EB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8" name="Picture 6" descr="https://cdn4.iconfinder.com/data/icons/business-graphics/512/trends-512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42" y="2485546"/>
              <a:ext cx="1560723" cy="15607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矩形 118"/>
            <p:cNvSpPr/>
            <p:nvPr/>
          </p:nvSpPr>
          <p:spPr>
            <a:xfrm>
              <a:off x="6019642" y="4166464"/>
              <a:ext cx="24516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No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trend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 </a:t>
              </a:r>
              <a:r>
                <a:rPr lang="en-US" altLang="zh-CN" sz="1600" dirty="0" smtClean="0">
                  <a:solidFill>
                    <a:srgbClr val="FFFFFF"/>
                  </a:solidFill>
                  <a:latin typeface="Gill Sans"/>
                  <a:ea typeface="MStiffHeiHK-UltraBold" panose="00000900000000000000" pitchFamily="50" charset="-120"/>
                  <a:cs typeface="Gill Sans"/>
                </a:rPr>
                <a:t>identification</a:t>
              </a:r>
              <a:endParaRPr lang="zh-CN" altLang="en-US" sz="1600" dirty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-143510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37" name="文本框 558"/>
          <p:cNvSpPr txBox="1"/>
          <p:nvPr/>
        </p:nvSpPr>
        <p:spPr>
          <a:xfrm>
            <a:off x="1178995" y="5648922"/>
            <a:ext cx="8509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Goal: Search and Visualize the Malware Data Store</a:t>
            </a:r>
            <a:endParaRPr lang="zh-CN" altLang="en-US" sz="3200" dirty="0">
              <a:solidFill>
                <a:srgbClr val="FFCC66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组合 356"/>
          <p:cNvGrpSpPr/>
          <p:nvPr/>
        </p:nvGrpSpPr>
        <p:grpSpPr>
          <a:xfrm rot="2700000">
            <a:off x="-593747" y="1779104"/>
            <a:ext cx="4371367" cy="4444849"/>
            <a:chOff x="-4776788" y="1414463"/>
            <a:chExt cx="4249738" cy="4321176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5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6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7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6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8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9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49" name="组合 548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03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1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95" name="Rectangle 5"/>
          <p:cNvSpPr>
            <a:spLocks noChangeArrowheads="1"/>
          </p:cNvSpPr>
          <p:nvPr/>
        </p:nvSpPr>
        <p:spPr bwMode="auto">
          <a:xfrm>
            <a:off x="10385963" y="148923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601" name="组合 600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596" name="椭圆 595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椭圆 596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椭圆 597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600" name="直接连接符 599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/>
          <p:cNvGrpSpPr/>
          <p:nvPr/>
        </p:nvGrpSpPr>
        <p:grpSpPr>
          <a:xfrm flipH="1">
            <a:off x="10453044" y="4872486"/>
            <a:ext cx="1661075" cy="1985514"/>
            <a:chOff x="9753600" y="601663"/>
            <a:chExt cx="2441575" cy="3509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2" name="Freeform 67"/>
            <p:cNvSpPr>
              <a:spLocks/>
            </p:cNvSpPr>
            <p:nvPr/>
          </p:nvSpPr>
          <p:spPr bwMode="auto">
            <a:xfrm>
              <a:off x="9753600" y="3165475"/>
              <a:ext cx="938213" cy="946150"/>
            </a:xfrm>
            <a:custGeom>
              <a:avLst/>
              <a:gdLst>
                <a:gd name="T0" fmla="*/ 0 w 591"/>
                <a:gd name="T1" fmla="*/ 0 h 596"/>
                <a:gd name="T2" fmla="*/ 0 w 591"/>
                <a:gd name="T3" fmla="*/ 8 h 596"/>
                <a:gd name="T4" fmla="*/ 252 w 591"/>
                <a:gd name="T5" fmla="*/ 264 h 596"/>
                <a:gd name="T6" fmla="*/ 582 w 591"/>
                <a:gd name="T7" fmla="*/ 596 h 596"/>
                <a:gd name="T8" fmla="*/ 591 w 591"/>
                <a:gd name="T9" fmla="*/ 596 h 596"/>
                <a:gd name="T10" fmla="*/ 256 w 591"/>
                <a:gd name="T11" fmla="*/ 260 h 596"/>
                <a:gd name="T12" fmla="*/ 0 w 591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596">
                  <a:moveTo>
                    <a:pt x="0" y="0"/>
                  </a:moveTo>
                  <a:lnTo>
                    <a:pt x="0" y="8"/>
                  </a:lnTo>
                  <a:lnTo>
                    <a:pt x="252" y="264"/>
                  </a:lnTo>
                  <a:lnTo>
                    <a:pt x="582" y="596"/>
                  </a:lnTo>
                  <a:lnTo>
                    <a:pt x="591" y="596"/>
                  </a:lnTo>
                  <a:lnTo>
                    <a:pt x="256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Freeform 68"/>
            <p:cNvSpPr>
              <a:spLocks/>
            </p:cNvSpPr>
            <p:nvPr/>
          </p:nvSpPr>
          <p:spPr bwMode="auto">
            <a:xfrm>
              <a:off x="9753600" y="3217863"/>
              <a:ext cx="885825" cy="893763"/>
            </a:xfrm>
            <a:custGeom>
              <a:avLst/>
              <a:gdLst>
                <a:gd name="T0" fmla="*/ 0 w 558"/>
                <a:gd name="T1" fmla="*/ 0 h 563"/>
                <a:gd name="T2" fmla="*/ 0 w 558"/>
                <a:gd name="T3" fmla="*/ 8 h 563"/>
                <a:gd name="T4" fmla="*/ 236 w 558"/>
                <a:gd name="T5" fmla="*/ 248 h 563"/>
                <a:gd name="T6" fmla="*/ 550 w 558"/>
                <a:gd name="T7" fmla="*/ 563 h 563"/>
                <a:gd name="T8" fmla="*/ 558 w 558"/>
                <a:gd name="T9" fmla="*/ 563 h 563"/>
                <a:gd name="T10" fmla="*/ 240 w 558"/>
                <a:gd name="T11" fmla="*/ 244 h 563"/>
                <a:gd name="T12" fmla="*/ 0 w 55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563">
                  <a:moveTo>
                    <a:pt x="0" y="0"/>
                  </a:moveTo>
                  <a:lnTo>
                    <a:pt x="0" y="8"/>
                  </a:lnTo>
                  <a:lnTo>
                    <a:pt x="236" y="248"/>
                  </a:lnTo>
                  <a:lnTo>
                    <a:pt x="550" y="563"/>
                  </a:lnTo>
                  <a:lnTo>
                    <a:pt x="558" y="563"/>
                  </a:lnTo>
                  <a:lnTo>
                    <a:pt x="240" y="2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Freeform 69"/>
            <p:cNvSpPr>
              <a:spLocks/>
            </p:cNvSpPr>
            <p:nvPr/>
          </p:nvSpPr>
          <p:spPr bwMode="auto">
            <a:xfrm>
              <a:off x="9753600" y="3268663"/>
              <a:ext cx="835025" cy="842963"/>
            </a:xfrm>
            <a:custGeom>
              <a:avLst/>
              <a:gdLst>
                <a:gd name="T0" fmla="*/ 0 w 526"/>
                <a:gd name="T1" fmla="*/ 0 h 531"/>
                <a:gd name="T2" fmla="*/ 0 w 526"/>
                <a:gd name="T3" fmla="*/ 8 h 531"/>
                <a:gd name="T4" fmla="*/ 220 w 526"/>
                <a:gd name="T5" fmla="*/ 232 h 531"/>
                <a:gd name="T6" fmla="*/ 518 w 526"/>
                <a:gd name="T7" fmla="*/ 531 h 531"/>
                <a:gd name="T8" fmla="*/ 526 w 526"/>
                <a:gd name="T9" fmla="*/ 531 h 531"/>
                <a:gd name="T10" fmla="*/ 224 w 526"/>
                <a:gd name="T11" fmla="*/ 228 h 531"/>
                <a:gd name="T12" fmla="*/ 0 w 526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531">
                  <a:moveTo>
                    <a:pt x="0" y="0"/>
                  </a:moveTo>
                  <a:lnTo>
                    <a:pt x="0" y="8"/>
                  </a:lnTo>
                  <a:lnTo>
                    <a:pt x="220" y="232"/>
                  </a:lnTo>
                  <a:lnTo>
                    <a:pt x="518" y="531"/>
                  </a:lnTo>
                  <a:lnTo>
                    <a:pt x="526" y="531"/>
                  </a:lnTo>
                  <a:lnTo>
                    <a:pt x="224" y="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Freeform 70"/>
            <p:cNvSpPr>
              <a:spLocks/>
            </p:cNvSpPr>
            <p:nvPr/>
          </p:nvSpPr>
          <p:spPr bwMode="auto">
            <a:xfrm>
              <a:off x="9753600" y="3321050"/>
              <a:ext cx="784225" cy="790575"/>
            </a:xfrm>
            <a:custGeom>
              <a:avLst/>
              <a:gdLst>
                <a:gd name="T0" fmla="*/ 0 w 494"/>
                <a:gd name="T1" fmla="*/ 0 h 498"/>
                <a:gd name="T2" fmla="*/ 0 w 494"/>
                <a:gd name="T3" fmla="*/ 8 h 498"/>
                <a:gd name="T4" fmla="*/ 203 w 494"/>
                <a:gd name="T5" fmla="*/ 215 h 498"/>
                <a:gd name="T6" fmla="*/ 486 w 494"/>
                <a:gd name="T7" fmla="*/ 498 h 498"/>
                <a:gd name="T8" fmla="*/ 494 w 494"/>
                <a:gd name="T9" fmla="*/ 498 h 498"/>
                <a:gd name="T10" fmla="*/ 208 w 494"/>
                <a:gd name="T11" fmla="*/ 211 h 498"/>
                <a:gd name="T12" fmla="*/ 0 w 494"/>
                <a:gd name="T1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8">
                  <a:moveTo>
                    <a:pt x="0" y="0"/>
                  </a:moveTo>
                  <a:lnTo>
                    <a:pt x="0" y="8"/>
                  </a:lnTo>
                  <a:lnTo>
                    <a:pt x="203" y="215"/>
                  </a:lnTo>
                  <a:lnTo>
                    <a:pt x="486" y="498"/>
                  </a:lnTo>
                  <a:lnTo>
                    <a:pt x="494" y="498"/>
                  </a:lnTo>
                  <a:lnTo>
                    <a:pt x="20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Freeform 71"/>
            <p:cNvSpPr>
              <a:spLocks/>
            </p:cNvSpPr>
            <p:nvPr/>
          </p:nvSpPr>
          <p:spPr bwMode="auto">
            <a:xfrm>
              <a:off x="9753600" y="3371850"/>
              <a:ext cx="733425" cy="739775"/>
            </a:xfrm>
            <a:custGeom>
              <a:avLst/>
              <a:gdLst>
                <a:gd name="T0" fmla="*/ 0 w 462"/>
                <a:gd name="T1" fmla="*/ 0 h 466"/>
                <a:gd name="T2" fmla="*/ 0 w 462"/>
                <a:gd name="T3" fmla="*/ 8 h 466"/>
                <a:gd name="T4" fmla="*/ 187 w 462"/>
                <a:gd name="T5" fmla="*/ 200 h 466"/>
                <a:gd name="T6" fmla="*/ 453 w 462"/>
                <a:gd name="T7" fmla="*/ 466 h 466"/>
                <a:gd name="T8" fmla="*/ 462 w 462"/>
                <a:gd name="T9" fmla="*/ 466 h 466"/>
                <a:gd name="T10" fmla="*/ 191 w 462"/>
                <a:gd name="T11" fmla="*/ 196 h 466"/>
                <a:gd name="T12" fmla="*/ 0 w 462"/>
                <a:gd name="T1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66">
                  <a:moveTo>
                    <a:pt x="0" y="0"/>
                  </a:moveTo>
                  <a:lnTo>
                    <a:pt x="0" y="8"/>
                  </a:lnTo>
                  <a:lnTo>
                    <a:pt x="187" y="200"/>
                  </a:lnTo>
                  <a:lnTo>
                    <a:pt x="453" y="466"/>
                  </a:lnTo>
                  <a:lnTo>
                    <a:pt x="462" y="466"/>
                  </a:lnTo>
                  <a:lnTo>
                    <a:pt x="191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Freeform 72"/>
            <p:cNvSpPr>
              <a:spLocks/>
            </p:cNvSpPr>
            <p:nvPr/>
          </p:nvSpPr>
          <p:spPr bwMode="auto">
            <a:xfrm>
              <a:off x="11042650" y="1916113"/>
              <a:ext cx="765175" cy="771525"/>
            </a:xfrm>
            <a:custGeom>
              <a:avLst/>
              <a:gdLst>
                <a:gd name="T0" fmla="*/ 237 w 239"/>
                <a:gd name="T1" fmla="*/ 237 h 239"/>
                <a:gd name="T2" fmla="*/ 237 w 239"/>
                <a:gd name="T3" fmla="*/ 231 h 239"/>
                <a:gd name="T4" fmla="*/ 232 w 239"/>
                <a:gd name="T5" fmla="*/ 230 h 239"/>
                <a:gd name="T6" fmla="*/ 192 w 239"/>
                <a:gd name="T7" fmla="*/ 189 h 239"/>
                <a:gd name="T8" fmla="*/ 141 w 239"/>
                <a:gd name="T9" fmla="*/ 189 h 239"/>
                <a:gd name="T10" fmla="*/ 95 w 239"/>
                <a:gd name="T11" fmla="*/ 143 h 239"/>
                <a:gd name="T12" fmla="*/ 49 w 239"/>
                <a:gd name="T13" fmla="*/ 97 h 239"/>
                <a:gd name="T14" fmla="*/ 49 w 239"/>
                <a:gd name="T15" fmla="*/ 47 h 239"/>
                <a:gd name="T16" fmla="*/ 9 w 239"/>
                <a:gd name="T17" fmla="*/ 7 h 239"/>
                <a:gd name="T18" fmla="*/ 8 w 239"/>
                <a:gd name="T19" fmla="*/ 2 h 239"/>
                <a:gd name="T20" fmla="*/ 2 w 239"/>
                <a:gd name="T21" fmla="*/ 2 h 239"/>
                <a:gd name="T22" fmla="*/ 2 w 239"/>
                <a:gd name="T23" fmla="*/ 8 h 239"/>
                <a:gd name="T24" fmla="*/ 7 w 239"/>
                <a:gd name="T25" fmla="*/ 9 h 239"/>
                <a:gd name="T26" fmla="*/ 47 w 239"/>
                <a:gd name="T27" fmla="*/ 49 h 239"/>
                <a:gd name="T28" fmla="*/ 47 w 239"/>
                <a:gd name="T29" fmla="*/ 99 h 239"/>
                <a:gd name="T30" fmla="*/ 93 w 239"/>
                <a:gd name="T31" fmla="*/ 145 h 239"/>
                <a:gd name="T32" fmla="*/ 140 w 239"/>
                <a:gd name="T33" fmla="*/ 192 h 239"/>
                <a:gd name="T34" fmla="*/ 190 w 239"/>
                <a:gd name="T35" fmla="*/ 192 h 239"/>
                <a:gd name="T36" fmla="*/ 230 w 239"/>
                <a:gd name="T37" fmla="*/ 232 h 239"/>
                <a:gd name="T38" fmla="*/ 231 w 239"/>
                <a:gd name="T39" fmla="*/ 237 h 239"/>
                <a:gd name="T40" fmla="*/ 237 w 239"/>
                <a:gd name="T41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37" y="237"/>
                  </a:move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41" y="189"/>
                    <a:pt x="141" y="189"/>
                    <a:pt x="141" y="189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Freeform 73"/>
            <p:cNvSpPr>
              <a:spLocks/>
            </p:cNvSpPr>
            <p:nvPr/>
          </p:nvSpPr>
          <p:spPr bwMode="auto">
            <a:xfrm>
              <a:off x="11017250" y="1941513"/>
              <a:ext cx="765175" cy="771525"/>
            </a:xfrm>
            <a:custGeom>
              <a:avLst/>
              <a:gdLst>
                <a:gd name="T0" fmla="*/ 8 w 239"/>
                <a:gd name="T1" fmla="*/ 2 h 239"/>
                <a:gd name="T2" fmla="*/ 2 w 239"/>
                <a:gd name="T3" fmla="*/ 2 h 239"/>
                <a:gd name="T4" fmla="*/ 2 w 239"/>
                <a:gd name="T5" fmla="*/ 8 h 239"/>
                <a:gd name="T6" fmla="*/ 7 w 239"/>
                <a:gd name="T7" fmla="*/ 9 h 239"/>
                <a:gd name="T8" fmla="*/ 43 w 239"/>
                <a:gd name="T9" fmla="*/ 45 h 239"/>
                <a:gd name="T10" fmla="*/ 43 w 239"/>
                <a:gd name="T11" fmla="*/ 95 h 239"/>
                <a:gd name="T12" fmla="*/ 93 w 239"/>
                <a:gd name="T13" fmla="*/ 146 h 239"/>
                <a:gd name="T14" fmla="*/ 144 w 239"/>
                <a:gd name="T15" fmla="*/ 196 h 239"/>
                <a:gd name="T16" fmla="*/ 194 w 239"/>
                <a:gd name="T17" fmla="*/ 196 h 239"/>
                <a:gd name="T18" fmla="*/ 230 w 239"/>
                <a:gd name="T19" fmla="*/ 232 h 239"/>
                <a:gd name="T20" fmla="*/ 231 w 239"/>
                <a:gd name="T21" fmla="*/ 237 h 239"/>
                <a:gd name="T22" fmla="*/ 237 w 239"/>
                <a:gd name="T23" fmla="*/ 237 h 239"/>
                <a:gd name="T24" fmla="*/ 237 w 239"/>
                <a:gd name="T25" fmla="*/ 231 h 239"/>
                <a:gd name="T26" fmla="*/ 232 w 239"/>
                <a:gd name="T27" fmla="*/ 230 h 239"/>
                <a:gd name="T28" fmla="*/ 195 w 239"/>
                <a:gd name="T29" fmla="*/ 193 h 239"/>
                <a:gd name="T30" fmla="*/ 145 w 239"/>
                <a:gd name="T31" fmla="*/ 193 h 239"/>
                <a:gd name="T32" fmla="*/ 95 w 239"/>
                <a:gd name="T33" fmla="*/ 143 h 239"/>
                <a:gd name="T34" fmla="*/ 46 w 239"/>
                <a:gd name="T35" fmla="*/ 94 h 239"/>
                <a:gd name="T36" fmla="*/ 46 w 239"/>
                <a:gd name="T37" fmla="*/ 44 h 239"/>
                <a:gd name="T38" fmla="*/ 9 w 239"/>
                <a:gd name="T39" fmla="*/ 7 h 239"/>
                <a:gd name="T40" fmla="*/ 8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4" y="196"/>
                    <a:pt x="144" y="196"/>
                    <a:pt x="144" y="196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5" y="193"/>
                    <a:pt x="195" y="193"/>
                    <a:pt x="195" y="193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Freeform 74"/>
            <p:cNvSpPr>
              <a:spLocks/>
            </p:cNvSpPr>
            <p:nvPr/>
          </p:nvSpPr>
          <p:spPr bwMode="auto">
            <a:xfrm>
              <a:off x="10991850" y="1966913"/>
              <a:ext cx="765175" cy="771525"/>
            </a:xfrm>
            <a:custGeom>
              <a:avLst/>
              <a:gdLst>
                <a:gd name="T0" fmla="*/ 2 w 239"/>
                <a:gd name="T1" fmla="*/ 2 h 239"/>
                <a:gd name="T2" fmla="*/ 2 w 239"/>
                <a:gd name="T3" fmla="*/ 8 h 239"/>
                <a:gd name="T4" fmla="*/ 7 w 239"/>
                <a:gd name="T5" fmla="*/ 9 h 239"/>
                <a:gd name="T6" fmla="*/ 40 w 239"/>
                <a:gd name="T7" fmla="*/ 42 h 239"/>
                <a:gd name="T8" fmla="*/ 40 w 239"/>
                <a:gd name="T9" fmla="*/ 92 h 239"/>
                <a:gd name="T10" fmla="*/ 93 w 239"/>
                <a:gd name="T11" fmla="*/ 146 h 239"/>
                <a:gd name="T12" fmla="*/ 147 w 239"/>
                <a:gd name="T13" fmla="*/ 199 h 239"/>
                <a:gd name="T14" fmla="*/ 197 w 239"/>
                <a:gd name="T15" fmla="*/ 199 h 239"/>
                <a:gd name="T16" fmla="*/ 230 w 239"/>
                <a:gd name="T17" fmla="*/ 232 h 239"/>
                <a:gd name="T18" fmla="*/ 231 w 239"/>
                <a:gd name="T19" fmla="*/ 237 h 239"/>
                <a:gd name="T20" fmla="*/ 237 w 239"/>
                <a:gd name="T21" fmla="*/ 237 h 239"/>
                <a:gd name="T22" fmla="*/ 237 w 239"/>
                <a:gd name="T23" fmla="*/ 231 h 239"/>
                <a:gd name="T24" fmla="*/ 232 w 239"/>
                <a:gd name="T25" fmla="*/ 230 h 239"/>
                <a:gd name="T26" fmla="*/ 198 w 239"/>
                <a:gd name="T27" fmla="*/ 196 h 239"/>
                <a:gd name="T28" fmla="*/ 148 w 239"/>
                <a:gd name="T29" fmla="*/ 196 h 239"/>
                <a:gd name="T30" fmla="*/ 95 w 239"/>
                <a:gd name="T31" fmla="*/ 144 h 239"/>
                <a:gd name="T32" fmla="*/ 43 w 239"/>
                <a:gd name="T33" fmla="*/ 91 h 239"/>
                <a:gd name="T34" fmla="*/ 43 w 239"/>
                <a:gd name="T35" fmla="*/ 41 h 239"/>
                <a:gd name="T36" fmla="*/ 9 w 239"/>
                <a:gd name="T37" fmla="*/ 7 h 239"/>
                <a:gd name="T38" fmla="*/ 8 w 239"/>
                <a:gd name="T39" fmla="*/ 2 h 239"/>
                <a:gd name="T40" fmla="*/ 2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8" y="196"/>
                    <a:pt x="198" y="196"/>
                    <a:pt x="198" y="196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75"/>
            <p:cNvSpPr>
              <a:spLocks/>
            </p:cNvSpPr>
            <p:nvPr/>
          </p:nvSpPr>
          <p:spPr bwMode="auto">
            <a:xfrm>
              <a:off x="10726738" y="768350"/>
              <a:ext cx="1365250" cy="2238375"/>
            </a:xfrm>
            <a:custGeom>
              <a:avLst/>
              <a:gdLst>
                <a:gd name="T0" fmla="*/ 275 w 427"/>
                <a:gd name="T1" fmla="*/ 690 h 693"/>
                <a:gd name="T2" fmla="*/ 139 w 427"/>
                <a:gd name="T3" fmla="*/ 554 h 693"/>
                <a:gd name="T4" fmla="*/ 3 w 427"/>
                <a:gd name="T5" fmla="*/ 418 h 693"/>
                <a:gd name="T6" fmla="*/ 3 w 427"/>
                <a:gd name="T7" fmla="*/ 372 h 693"/>
                <a:gd name="T8" fmla="*/ 163 w 427"/>
                <a:gd name="T9" fmla="*/ 211 h 693"/>
                <a:gd name="T10" fmla="*/ 163 w 427"/>
                <a:gd name="T11" fmla="*/ 153 h 693"/>
                <a:gd name="T12" fmla="*/ 16 w 427"/>
                <a:gd name="T13" fmla="*/ 6 h 693"/>
                <a:gd name="T14" fmla="*/ 16 w 427"/>
                <a:gd name="T15" fmla="*/ 1 h 693"/>
                <a:gd name="T16" fmla="*/ 10 w 427"/>
                <a:gd name="T17" fmla="*/ 1 h 693"/>
                <a:gd name="T18" fmla="*/ 10 w 427"/>
                <a:gd name="T19" fmla="*/ 7 h 693"/>
                <a:gd name="T20" fmla="*/ 14 w 427"/>
                <a:gd name="T21" fmla="*/ 8 h 693"/>
                <a:gd name="T22" fmla="*/ 160 w 427"/>
                <a:gd name="T23" fmla="*/ 154 h 693"/>
                <a:gd name="T24" fmla="*/ 160 w 427"/>
                <a:gd name="T25" fmla="*/ 210 h 693"/>
                <a:gd name="T26" fmla="*/ 0 w 427"/>
                <a:gd name="T27" fmla="*/ 370 h 693"/>
                <a:gd name="T28" fmla="*/ 0 w 427"/>
                <a:gd name="T29" fmla="*/ 420 h 693"/>
                <a:gd name="T30" fmla="*/ 137 w 427"/>
                <a:gd name="T31" fmla="*/ 556 h 693"/>
                <a:gd name="T32" fmla="*/ 273 w 427"/>
                <a:gd name="T33" fmla="*/ 693 h 693"/>
                <a:gd name="T34" fmla="*/ 323 w 427"/>
                <a:gd name="T35" fmla="*/ 693 h 693"/>
                <a:gd name="T36" fmla="*/ 420 w 427"/>
                <a:gd name="T37" fmla="*/ 595 h 693"/>
                <a:gd name="T38" fmla="*/ 425 w 427"/>
                <a:gd name="T39" fmla="*/ 594 h 693"/>
                <a:gd name="T40" fmla="*/ 425 w 427"/>
                <a:gd name="T41" fmla="*/ 588 h 693"/>
                <a:gd name="T42" fmla="*/ 419 w 427"/>
                <a:gd name="T43" fmla="*/ 588 h 693"/>
                <a:gd name="T44" fmla="*/ 418 w 427"/>
                <a:gd name="T45" fmla="*/ 593 h 693"/>
                <a:gd name="T46" fmla="*/ 321 w 427"/>
                <a:gd name="T47" fmla="*/ 690 h 693"/>
                <a:gd name="T48" fmla="*/ 275 w 427"/>
                <a:gd name="T49" fmla="*/ 69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7" h="693">
                  <a:moveTo>
                    <a:pt x="275" y="690"/>
                  </a:moveTo>
                  <a:cubicBezTo>
                    <a:pt x="139" y="554"/>
                    <a:pt x="139" y="554"/>
                    <a:pt x="139" y="554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" y="372"/>
                    <a:pt x="3" y="372"/>
                    <a:pt x="3" y="372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3"/>
                    <a:pt x="16" y="1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8" y="3"/>
                    <a:pt x="8" y="6"/>
                    <a:pt x="10" y="7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273" y="693"/>
                    <a:pt x="273" y="693"/>
                    <a:pt x="273" y="693"/>
                  </a:cubicBezTo>
                  <a:cubicBezTo>
                    <a:pt x="323" y="693"/>
                    <a:pt x="323" y="693"/>
                    <a:pt x="323" y="693"/>
                  </a:cubicBezTo>
                  <a:cubicBezTo>
                    <a:pt x="420" y="595"/>
                    <a:pt x="420" y="595"/>
                    <a:pt x="420" y="595"/>
                  </a:cubicBezTo>
                  <a:cubicBezTo>
                    <a:pt x="422" y="596"/>
                    <a:pt x="424" y="596"/>
                    <a:pt x="425" y="594"/>
                  </a:cubicBezTo>
                  <a:cubicBezTo>
                    <a:pt x="427" y="593"/>
                    <a:pt x="427" y="590"/>
                    <a:pt x="425" y="588"/>
                  </a:cubicBezTo>
                  <a:cubicBezTo>
                    <a:pt x="423" y="587"/>
                    <a:pt x="421" y="587"/>
                    <a:pt x="419" y="588"/>
                  </a:cubicBezTo>
                  <a:cubicBezTo>
                    <a:pt x="418" y="590"/>
                    <a:pt x="418" y="591"/>
                    <a:pt x="418" y="593"/>
                  </a:cubicBezTo>
                  <a:cubicBezTo>
                    <a:pt x="321" y="690"/>
                    <a:pt x="321" y="690"/>
                    <a:pt x="321" y="690"/>
                  </a:cubicBezTo>
                  <a:lnTo>
                    <a:pt x="275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0534650" y="601663"/>
              <a:ext cx="1455738" cy="2441575"/>
            </a:xfrm>
            <a:custGeom>
              <a:avLst/>
              <a:gdLst>
                <a:gd name="T0" fmla="*/ 8 w 455"/>
                <a:gd name="T1" fmla="*/ 1 h 756"/>
                <a:gd name="T2" fmla="*/ 2 w 455"/>
                <a:gd name="T3" fmla="*/ 1 h 756"/>
                <a:gd name="T4" fmla="*/ 2 w 455"/>
                <a:gd name="T5" fmla="*/ 7 h 756"/>
                <a:gd name="T6" fmla="*/ 6 w 455"/>
                <a:gd name="T7" fmla="*/ 8 h 756"/>
                <a:gd name="T8" fmla="*/ 209 w 455"/>
                <a:gd name="T9" fmla="*/ 211 h 756"/>
                <a:gd name="T10" fmla="*/ 209 w 455"/>
                <a:gd name="T11" fmla="*/ 257 h 756"/>
                <a:gd name="T12" fmla="*/ 49 w 455"/>
                <a:gd name="T13" fmla="*/ 418 h 756"/>
                <a:gd name="T14" fmla="*/ 49 w 455"/>
                <a:gd name="T15" fmla="*/ 476 h 756"/>
                <a:gd name="T16" fmla="*/ 189 w 455"/>
                <a:gd name="T17" fmla="*/ 616 h 756"/>
                <a:gd name="T18" fmla="*/ 329 w 455"/>
                <a:gd name="T19" fmla="*/ 756 h 756"/>
                <a:gd name="T20" fmla="*/ 387 w 455"/>
                <a:gd name="T21" fmla="*/ 756 h 756"/>
                <a:gd name="T22" fmla="*/ 448 w 455"/>
                <a:gd name="T23" fmla="*/ 695 h 756"/>
                <a:gd name="T24" fmla="*/ 453 w 455"/>
                <a:gd name="T25" fmla="*/ 694 h 756"/>
                <a:gd name="T26" fmla="*/ 453 w 455"/>
                <a:gd name="T27" fmla="*/ 688 h 756"/>
                <a:gd name="T28" fmla="*/ 447 w 455"/>
                <a:gd name="T29" fmla="*/ 688 h 756"/>
                <a:gd name="T30" fmla="*/ 446 w 455"/>
                <a:gd name="T31" fmla="*/ 693 h 756"/>
                <a:gd name="T32" fmla="*/ 386 w 455"/>
                <a:gd name="T33" fmla="*/ 753 h 756"/>
                <a:gd name="T34" fmla="*/ 330 w 455"/>
                <a:gd name="T35" fmla="*/ 753 h 756"/>
                <a:gd name="T36" fmla="*/ 191 w 455"/>
                <a:gd name="T37" fmla="*/ 614 h 756"/>
                <a:gd name="T38" fmla="*/ 52 w 455"/>
                <a:gd name="T39" fmla="*/ 475 h 756"/>
                <a:gd name="T40" fmla="*/ 52 w 455"/>
                <a:gd name="T41" fmla="*/ 419 h 756"/>
                <a:gd name="T42" fmla="*/ 212 w 455"/>
                <a:gd name="T43" fmla="*/ 259 h 756"/>
                <a:gd name="T44" fmla="*/ 212 w 455"/>
                <a:gd name="T45" fmla="*/ 210 h 756"/>
                <a:gd name="T46" fmla="*/ 8 w 455"/>
                <a:gd name="T47" fmla="*/ 6 h 756"/>
                <a:gd name="T48" fmla="*/ 8 w 455"/>
                <a:gd name="T49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75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49" y="418"/>
                    <a:pt x="49" y="418"/>
                    <a:pt x="49" y="418"/>
                  </a:cubicBezTo>
                  <a:cubicBezTo>
                    <a:pt x="49" y="476"/>
                    <a:pt x="49" y="476"/>
                    <a:pt x="49" y="476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29" y="756"/>
                    <a:pt x="329" y="756"/>
                    <a:pt x="329" y="756"/>
                  </a:cubicBezTo>
                  <a:cubicBezTo>
                    <a:pt x="387" y="756"/>
                    <a:pt x="387" y="756"/>
                    <a:pt x="387" y="756"/>
                  </a:cubicBezTo>
                  <a:cubicBezTo>
                    <a:pt x="448" y="695"/>
                    <a:pt x="448" y="695"/>
                    <a:pt x="448" y="695"/>
                  </a:cubicBezTo>
                  <a:cubicBezTo>
                    <a:pt x="450" y="696"/>
                    <a:pt x="452" y="696"/>
                    <a:pt x="453" y="694"/>
                  </a:cubicBezTo>
                  <a:cubicBezTo>
                    <a:pt x="455" y="693"/>
                    <a:pt x="455" y="690"/>
                    <a:pt x="453" y="688"/>
                  </a:cubicBezTo>
                  <a:cubicBezTo>
                    <a:pt x="451" y="687"/>
                    <a:pt x="449" y="687"/>
                    <a:pt x="447" y="688"/>
                  </a:cubicBezTo>
                  <a:cubicBezTo>
                    <a:pt x="446" y="690"/>
                    <a:pt x="446" y="692"/>
                    <a:pt x="446" y="693"/>
                  </a:cubicBezTo>
                  <a:cubicBezTo>
                    <a:pt x="386" y="753"/>
                    <a:pt x="386" y="753"/>
                    <a:pt x="386" y="753"/>
                  </a:cubicBezTo>
                  <a:cubicBezTo>
                    <a:pt x="330" y="753"/>
                    <a:pt x="330" y="753"/>
                    <a:pt x="330" y="753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212" y="259"/>
                    <a:pt x="212" y="259"/>
                    <a:pt x="212" y="259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Freeform 77"/>
            <p:cNvSpPr>
              <a:spLocks/>
            </p:cNvSpPr>
            <p:nvPr/>
          </p:nvSpPr>
          <p:spPr bwMode="auto">
            <a:xfrm>
              <a:off x="10482263" y="652463"/>
              <a:ext cx="1558925" cy="2463800"/>
            </a:xfrm>
            <a:custGeom>
              <a:avLst/>
              <a:gdLst>
                <a:gd name="T0" fmla="*/ 42 w 487"/>
                <a:gd name="T1" fmla="*/ 470 h 763"/>
                <a:gd name="T2" fmla="*/ 189 w 487"/>
                <a:gd name="T3" fmla="*/ 616 h 763"/>
                <a:gd name="T4" fmla="*/ 335 w 487"/>
                <a:gd name="T5" fmla="*/ 763 h 763"/>
                <a:gd name="T6" fmla="*/ 413 w 487"/>
                <a:gd name="T7" fmla="*/ 763 h 763"/>
                <a:gd name="T8" fmla="*/ 480 w 487"/>
                <a:gd name="T9" fmla="*/ 695 h 763"/>
                <a:gd name="T10" fmla="*/ 485 w 487"/>
                <a:gd name="T11" fmla="*/ 694 h 763"/>
                <a:gd name="T12" fmla="*/ 485 w 487"/>
                <a:gd name="T13" fmla="*/ 688 h 763"/>
                <a:gd name="T14" fmla="*/ 479 w 487"/>
                <a:gd name="T15" fmla="*/ 688 h 763"/>
                <a:gd name="T16" fmla="*/ 478 w 487"/>
                <a:gd name="T17" fmla="*/ 693 h 763"/>
                <a:gd name="T18" fmla="*/ 411 w 487"/>
                <a:gd name="T19" fmla="*/ 760 h 763"/>
                <a:gd name="T20" fmla="*/ 336 w 487"/>
                <a:gd name="T21" fmla="*/ 760 h 763"/>
                <a:gd name="T22" fmla="*/ 191 w 487"/>
                <a:gd name="T23" fmla="*/ 614 h 763"/>
                <a:gd name="T24" fmla="*/ 45 w 487"/>
                <a:gd name="T25" fmla="*/ 469 h 763"/>
                <a:gd name="T26" fmla="*/ 45 w 487"/>
                <a:gd name="T27" fmla="*/ 393 h 763"/>
                <a:gd name="T28" fmla="*/ 205 w 487"/>
                <a:gd name="T29" fmla="*/ 233 h 763"/>
                <a:gd name="T30" fmla="*/ 205 w 487"/>
                <a:gd name="T31" fmla="*/ 203 h 763"/>
                <a:gd name="T32" fmla="*/ 8 w 487"/>
                <a:gd name="T33" fmla="*/ 6 h 763"/>
                <a:gd name="T34" fmla="*/ 8 w 487"/>
                <a:gd name="T35" fmla="*/ 1 h 763"/>
                <a:gd name="T36" fmla="*/ 2 w 487"/>
                <a:gd name="T37" fmla="*/ 1 h 763"/>
                <a:gd name="T38" fmla="*/ 2 w 487"/>
                <a:gd name="T39" fmla="*/ 7 h 763"/>
                <a:gd name="T40" fmla="*/ 6 w 487"/>
                <a:gd name="T41" fmla="*/ 8 h 763"/>
                <a:gd name="T42" fmla="*/ 202 w 487"/>
                <a:gd name="T43" fmla="*/ 204 h 763"/>
                <a:gd name="T44" fmla="*/ 202 w 487"/>
                <a:gd name="T45" fmla="*/ 232 h 763"/>
                <a:gd name="T46" fmla="*/ 42 w 487"/>
                <a:gd name="T47" fmla="*/ 392 h 763"/>
                <a:gd name="T48" fmla="*/ 42 w 487"/>
                <a:gd name="T49" fmla="*/ 47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7" h="763">
                  <a:moveTo>
                    <a:pt x="42" y="470"/>
                  </a:moveTo>
                  <a:cubicBezTo>
                    <a:pt x="189" y="616"/>
                    <a:pt x="189" y="616"/>
                    <a:pt x="189" y="616"/>
                  </a:cubicBezTo>
                  <a:cubicBezTo>
                    <a:pt x="335" y="763"/>
                    <a:pt x="335" y="763"/>
                    <a:pt x="335" y="763"/>
                  </a:cubicBezTo>
                  <a:cubicBezTo>
                    <a:pt x="413" y="763"/>
                    <a:pt x="413" y="763"/>
                    <a:pt x="413" y="763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82" y="696"/>
                    <a:pt x="484" y="696"/>
                    <a:pt x="485" y="694"/>
                  </a:cubicBezTo>
                  <a:cubicBezTo>
                    <a:pt x="487" y="693"/>
                    <a:pt x="487" y="690"/>
                    <a:pt x="485" y="688"/>
                  </a:cubicBezTo>
                  <a:cubicBezTo>
                    <a:pt x="483" y="687"/>
                    <a:pt x="481" y="687"/>
                    <a:pt x="479" y="688"/>
                  </a:cubicBezTo>
                  <a:cubicBezTo>
                    <a:pt x="478" y="690"/>
                    <a:pt x="478" y="692"/>
                    <a:pt x="478" y="693"/>
                  </a:cubicBezTo>
                  <a:cubicBezTo>
                    <a:pt x="411" y="760"/>
                    <a:pt x="411" y="760"/>
                    <a:pt x="411" y="760"/>
                  </a:cubicBezTo>
                  <a:cubicBezTo>
                    <a:pt x="336" y="760"/>
                    <a:pt x="336" y="760"/>
                    <a:pt x="336" y="760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205" y="233"/>
                    <a:pt x="205" y="233"/>
                    <a:pt x="205" y="23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2" y="204"/>
                    <a:pt x="202" y="204"/>
                    <a:pt x="202" y="204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42" y="392"/>
                    <a:pt x="42" y="392"/>
                    <a:pt x="42" y="392"/>
                  </a:cubicBezTo>
                  <a:lnTo>
                    <a:pt x="42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78"/>
            <p:cNvSpPr>
              <a:spLocks/>
            </p:cNvSpPr>
            <p:nvPr/>
          </p:nvSpPr>
          <p:spPr bwMode="auto">
            <a:xfrm>
              <a:off x="10582275" y="871538"/>
              <a:ext cx="1612900" cy="2281238"/>
            </a:xfrm>
            <a:custGeom>
              <a:avLst/>
              <a:gdLst>
                <a:gd name="T0" fmla="*/ 502 w 504"/>
                <a:gd name="T1" fmla="*/ 594 h 706"/>
                <a:gd name="T2" fmla="*/ 502 w 504"/>
                <a:gd name="T3" fmla="*/ 588 h 706"/>
                <a:gd name="T4" fmla="*/ 496 w 504"/>
                <a:gd name="T5" fmla="*/ 588 h 706"/>
                <a:gd name="T6" fmla="*/ 495 w 504"/>
                <a:gd name="T7" fmla="*/ 593 h 706"/>
                <a:gd name="T8" fmla="*/ 385 w 504"/>
                <a:gd name="T9" fmla="*/ 703 h 706"/>
                <a:gd name="T10" fmla="*/ 301 w 504"/>
                <a:gd name="T11" fmla="*/ 703 h 706"/>
                <a:gd name="T12" fmla="*/ 152 w 504"/>
                <a:gd name="T13" fmla="*/ 554 h 706"/>
                <a:gd name="T14" fmla="*/ 3 w 504"/>
                <a:gd name="T15" fmla="*/ 405 h 706"/>
                <a:gd name="T16" fmla="*/ 3 w 504"/>
                <a:gd name="T17" fmla="*/ 321 h 706"/>
                <a:gd name="T18" fmla="*/ 163 w 504"/>
                <a:gd name="T19" fmla="*/ 161 h 706"/>
                <a:gd name="T20" fmla="*/ 163 w 504"/>
                <a:gd name="T21" fmla="*/ 140 h 706"/>
                <a:gd name="T22" fmla="*/ 29 w 504"/>
                <a:gd name="T23" fmla="*/ 6 h 706"/>
                <a:gd name="T24" fmla="*/ 29 w 504"/>
                <a:gd name="T25" fmla="*/ 1 h 706"/>
                <a:gd name="T26" fmla="*/ 23 w 504"/>
                <a:gd name="T27" fmla="*/ 1 h 706"/>
                <a:gd name="T28" fmla="*/ 23 w 504"/>
                <a:gd name="T29" fmla="*/ 7 h 706"/>
                <a:gd name="T30" fmla="*/ 27 w 504"/>
                <a:gd name="T31" fmla="*/ 8 h 706"/>
                <a:gd name="T32" fmla="*/ 160 w 504"/>
                <a:gd name="T33" fmla="*/ 141 h 706"/>
                <a:gd name="T34" fmla="*/ 160 w 504"/>
                <a:gd name="T35" fmla="*/ 159 h 706"/>
                <a:gd name="T36" fmla="*/ 0 w 504"/>
                <a:gd name="T37" fmla="*/ 320 h 706"/>
                <a:gd name="T38" fmla="*/ 0 w 504"/>
                <a:gd name="T39" fmla="*/ 406 h 706"/>
                <a:gd name="T40" fmla="*/ 150 w 504"/>
                <a:gd name="T41" fmla="*/ 556 h 706"/>
                <a:gd name="T42" fmla="*/ 300 w 504"/>
                <a:gd name="T43" fmla="*/ 706 h 706"/>
                <a:gd name="T44" fmla="*/ 386 w 504"/>
                <a:gd name="T45" fmla="*/ 706 h 706"/>
                <a:gd name="T46" fmla="*/ 497 w 504"/>
                <a:gd name="T47" fmla="*/ 595 h 706"/>
                <a:gd name="T48" fmla="*/ 502 w 504"/>
                <a:gd name="T49" fmla="*/ 59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706">
                  <a:moveTo>
                    <a:pt x="502" y="594"/>
                  </a:moveTo>
                  <a:cubicBezTo>
                    <a:pt x="504" y="593"/>
                    <a:pt x="504" y="590"/>
                    <a:pt x="502" y="588"/>
                  </a:cubicBezTo>
                  <a:cubicBezTo>
                    <a:pt x="501" y="587"/>
                    <a:pt x="498" y="587"/>
                    <a:pt x="496" y="588"/>
                  </a:cubicBezTo>
                  <a:cubicBezTo>
                    <a:pt x="495" y="590"/>
                    <a:pt x="495" y="591"/>
                    <a:pt x="495" y="593"/>
                  </a:cubicBezTo>
                  <a:cubicBezTo>
                    <a:pt x="385" y="703"/>
                    <a:pt x="385" y="703"/>
                    <a:pt x="385" y="703"/>
                  </a:cubicBezTo>
                  <a:cubicBezTo>
                    <a:pt x="301" y="703"/>
                    <a:pt x="301" y="703"/>
                    <a:pt x="301" y="703"/>
                  </a:cubicBezTo>
                  <a:cubicBezTo>
                    <a:pt x="152" y="554"/>
                    <a:pt x="152" y="554"/>
                    <a:pt x="152" y="554"/>
                  </a:cubicBezTo>
                  <a:cubicBezTo>
                    <a:pt x="3" y="405"/>
                    <a:pt x="3" y="405"/>
                    <a:pt x="3" y="405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3"/>
                    <a:pt x="29" y="1"/>
                  </a:cubicBezTo>
                  <a:cubicBezTo>
                    <a:pt x="27" y="0"/>
                    <a:pt x="24" y="0"/>
                    <a:pt x="23" y="1"/>
                  </a:cubicBezTo>
                  <a:cubicBezTo>
                    <a:pt x="21" y="3"/>
                    <a:pt x="21" y="6"/>
                    <a:pt x="23" y="7"/>
                  </a:cubicBezTo>
                  <a:cubicBezTo>
                    <a:pt x="24" y="9"/>
                    <a:pt x="26" y="9"/>
                    <a:pt x="27" y="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50" y="556"/>
                    <a:pt x="150" y="556"/>
                    <a:pt x="150" y="556"/>
                  </a:cubicBezTo>
                  <a:cubicBezTo>
                    <a:pt x="300" y="706"/>
                    <a:pt x="300" y="706"/>
                    <a:pt x="300" y="706"/>
                  </a:cubicBezTo>
                  <a:cubicBezTo>
                    <a:pt x="386" y="706"/>
                    <a:pt x="386" y="706"/>
                    <a:pt x="386" y="706"/>
                  </a:cubicBezTo>
                  <a:cubicBezTo>
                    <a:pt x="497" y="595"/>
                    <a:pt x="497" y="595"/>
                    <a:pt x="497" y="595"/>
                  </a:cubicBezTo>
                  <a:cubicBezTo>
                    <a:pt x="499" y="596"/>
                    <a:pt x="501" y="596"/>
                    <a:pt x="502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79"/>
            <p:cNvSpPr>
              <a:spLocks/>
            </p:cNvSpPr>
            <p:nvPr/>
          </p:nvSpPr>
          <p:spPr bwMode="auto">
            <a:xfrm>
              <a:off x="10431463" y="704850"/>
              <a:ext cx="1597025" cy="2482850"/>
            </a:xfrm>
            <a:custGeom>
              <a:avLst/>
              <a:gdLst>
                <a:gd name="T0" fmla="*/ 497 w 499"/>
                <a:gd name="T1" fmla="*/ 714 h 769"/>
                <a:gd name="T2" fmla="*/ 497 w 499"/>
                <a:gd name="T3" fmla="*/ 708 h 769"/>
                <a:gd name="T4" fmla="*/ 491 w 499"/>
                <a:gd name="T5" fmla="*/ 708 h 769"/>
                <a:gd name="T6" fmla="*/ 490 w 499"/>
                <a:gd name="T7" fmla="*/ 713 h 769"/>
                <a:gd name="T8" fmla="*/ 437 w 499"/>
                <a:gd name="T9" fmla="*/ 767 h 769"/>
                <a:gd name="T10" fmla="*/ 343 w 499"/>
                <a:gd name="T11" fmla="*/ 767 h 769"/>
                <a:gd name="T12" fmla="*/ 191 w 499"/>
                <a:gd name="T13" fmla="*/ 614 h 769"/>
                <a:gd name="T14" fmla="*/ 38 w 499"/>
                <a:gd name="T15" fmla="*/ 462 h 769"/>
                <a:gd name="T16" fmla="*/ 38 w 499"/>
                <a:gd name="T17" fmla="*/ 368 h 769"/>
                <a:gd name="T18" fmla="*/ 199 w 499"/>
                <a:gd name="T19" fmla="*/ 208 h 769"/>
                <a:gd name="T20" fmla="*/ 199 w 499"/>
                <a:gd name="T21" fmla="*/ 196 h 769"/>
                <a:gd name="T22" fmla="*/ 8 w 499"/>
                <a:gd name="T23" fmla="*/ 6 h 769"/>
                <a:gd name="T24" fmla="*/ 8 w 499"/>
                <a:gd name="T25" fmla="*/ 1 h 769"/>
                <a:gd name="T26" fmla="*/ 2 w 499"/>
                <a:gd name="T27" fmla="*/ 1 h 769"/>
                <a:gd name="T28" fmla="*/ 2 w 499"/>
                <a:gd name="T29" fmla="*/ 7 h 769"/>
                <a:gd name="T30" fmla="*/ 6 w 499"/>
                <a:gd name="T31" fmla="*/ 8 h 769"/>
                <a:gd name="T32" fmla="*/ 196 w 499"/>
                <a:gd name="T33" fmla="*/ 198 h 769"/>
                <a:gd name="T34" fmla="*/ 196 w 499"/>
                <a:gd name="T35" fmla="*/ 207 h 769"/>
                <a:gd name="T36" fmla="*/ 36 w 499"/>
                <a:gd name="T37" fmla="*/ 367 h 769"/>
                <a:gd name="T38" fmla="*/ 36 w 499"/>
                <a:gd name="T39" fmla="*/ 463 h 769"/>
                <a:gd name="T40" fmla="*/ 189 w 499"/>
                <a:gd name="T41" fmla="*/ 616 h 769"/>
                <a:gd name="T42" fmla="*/ 342 w 499"/>
                <a:gd name="T43" fmla="*/ 769 h 769"/>
                <a:gd name="T44" fmla="*/ 438 w 499"/>
                <a:gd name="T45" fmla="*/ 769 h 769"/>
                <a:gd name="T46" fmla="*/ 492 w 499"/>
                <a:gd name="T47" fmla="*/ 715 h 769"/>
                <a:gd name="T48" fmla="*/ 497 w 499"/>
                <a:gd name="T49" fmla="*/ 7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69">
                  <a:moveTo>
                    <a:pt x="497" y="714"/>
                  </a:moveTo>
                  <a:cubicBezTo>
                    <a:pt x="499" y="713"/>
                    <a:pt x="499" y="710"/>
                    <a:pt x="497" y="708"/>
                  </a:cubicBezTo>
                  <a:cubicBezTo>
                    <a:pt x="495" y="707"/>
                    <a:pt x="493" y="707"/>
                    <a:pt x="491" y="708"/>
                  </a:cubicBezTo>
                  <a:cubicBezTo>
                    <a:pt x="490" y="710"/>
                    <a:pt x="490" y="712"/>
                    <a:pt x="490" y="713"/>
                  </a:cubicBezTo>
                  <a:cubicBezTo>
                    <a:pt x="437" y="767"/>
                    <a:pt x="437" y="767"/>
                    <a:pt x="437" y="767"/>
                  </a:cubicBezTo>
                  <a:cubicBezTo>
                    <a:pt x="343" y="767"/>
                    <a:pt x="343" y="767"/>
                    <a:pt x="343" y="767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196" y="198"/>
                    <a:pt x="196" y="198"/>
                    <a:pt x="196" y="198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36" y="367"/>
                    <a:pt x="36" y="367"/>
                    <a:pt x="36" y="367"/>
                  </a:cubicBezTo>
                  <a:cubicBezTo>
                    <a:pt x="36" y="463"/>
                    <a:pt x="36" y="463"/>
                    <a:pt x="36" y="463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42" y="769"/>
                    <a:pt x="342" y="769"/>
                    <a:pt x="342" y="769"/>
                  </a:cubicBezTo>
                  <a:cubicBezTo>
                    <a:pt x="438" y="769"/>
                    <a:pt x="438" y="769"/>
                    <a:pt x="438" y="769"/>
                  </a:cubicBezTo>
                  <a:cubicBezTo>
                    <a:pt x="492" y="715"/>
                    <a:pt x="492" y="715"/>
                    <a:pt x="492" y="715"/>
                  </a:cubicBezTo>
                  <a:cubicBezTo>
                    <a:pt x="494" y="716"/>
                    <a:pt x="496" y="716"/>
                    <a:pt x="497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80"/>
            <p:cNvSpPr>
              <a:spLocks/>
            </p:cNvSpPr>
            <p:nvPr/>
          </p:nvSpPr>
          <p:spPr bwMode="auto">
            <a:xfrm>
              <a:off x="9753600" y="3471863"/>
              <a:ext cx="249238" cy="471488"/>
            </a:xfrm>
            <a:custGeom>
              <a:avLst/>
              <a:gdLst>
                <a:gd name="T0" fmla="*/ 20 w 157"/>
                <a:gd name="T1" fmla="*/ 0 h 297"/>
                <a:gd name="T2" fmla="*/ 0 w 157"/>
                <a:gd name="T3" fmla="*/ 0 h 297"/>
                <a:gd name="T4" fmla="*/ 0 w 157"/>
                <a:gd name="T5" fmla="*/ 6 h 297"/>
                <a:gd name="T6" fmla="*/ 18 w 157"/>
                <a:gd name="T7" fmla="*/ 6 h 297"/>
                <a:gd name="T8" fmla="*/ 149 w 157"/>
                <a:gd name="T9" fmla="*/ 139 h 297"/>
                <a:gd name="T10" fmla="*/ 0 w 157"/>
                <a:gd name="T11" fmla="*/ 289 h 297"/>
                <a:gd name="T12" fmla="*/ 0 w 157"/>
                <a:gd name="T13" fmla="*/ 297 h 297"/>
                <a:gd name="T14" fmla="*/ 157 w 157"/>
                <a:gd name="T15" fmla="*/ 139 h 297"/>
                <a:gd name="T16" fmla="*/ 20 w 157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97">
                  <a:moveTo>
                    <a:pt x="2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49" y="139"/>
                  </a:lnTo>
                  <a:lnTo>
                    <a:pt x="0" y="289"/>
                  </a:lnTo>
                  <a:lnTo>
                    <a:pt x="0" y="297"/>
                  </a:lnTo>
                  <a:lnTo>
                    <a:pt x="157" y="1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81"/>
            <p:cNvSpPr>
              <a:spLocks/>
            </p:cNvSpPr>
            <p:nvPr/>
          </p:nvSpPr>
          <p:spPr bwMode="auto">
            <a:xfrm>
              <a:off x="9753600" y="3508375"/>
              <a:ext cx="198438" cy="384175"/>
            </a:xfrm>
            <a:custGeom>
              <a:avLst/>
              <a:gdLst>
                <a:gd name="T0" fmla="*/ 10 w 125"/>
                <a:gd name="T1" fmla="*/ 0 h 242"/>
                <a:gd name="T2" fmla="*/ 0 w 125"/>
                <a:gd name="T3" fmla="*/ 0 h 242"/>
                <a:gd name="T4" fmla="*/ 0 w 125"/>
                <a:gd name="T5" fmla="*/ 6 h 242"/>
                <a:gd name="T6" fmla="*/ 8 w 125"/>
                <a:gd name="T7" fmla="*/ 6 h 242"/>
                <a:gd name="T8" fmla="*/ 117 w 125"/>
                <a:gd name="T9" fmla="*/ 116 h 242"/>
                <a:gd name="T10" fmla="*/ 0 w 125"/>
                <a:gd name="T11" fmla="*/ 234 h 242"/>
                <a:gd name="T12" fmla="*/ 0 w 125"/>
                <a:gd name="T13" fmla="*/ 242 h 242"/>
                <a:gd name="T14" fmla="*/ 125 w 125"/>
                <a:gd name="T15" fmla="*/ 116 h 242"/>
                <a:gd name="T16" fmla="*/ 10 w 125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42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" y="6"/>
                  </a:lnTo>
                  <a:lnTo>
                    <a:pt x="117" y="116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125" y="11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82"/>
            <p:cNvSpPr>
              <a:spLocks/>
            </p:cNvSpPr>
            <p:nvPr/>
          </p:nvSpPr>
          <p:spPr bwMode="auto">
            <a:xfrm>
              <a:off x="9753600" y="3546475"/>
              <a:ext cx="147638" cy="293688"/>
            </a:xfrm>
            <a:custGeom>
              <a:avLst/>
              <a:gdLst>
                <a:gd name="T0" fmla="*/ 0 w 93"/>
                <a:gd name="T1" fmla="*/ 0 h 185"/>
                <a:gd name="T2" fmla="*/ 0 w 93"/>
                <a:gd name="T3" fmla="*/ 0 h 185"/>
                <a:gd name="T4" fmla="*/ 0 w 93"/>
                <a:gd name="T5" fmla="*/ 6 h 185"/>
                <a:gd name="T6" fmla="*/ 85 w 93"/>
                <a:gd name="T7" fmla="*/ 92 h 185"/>
                <a:gd name="T8" fmla="*/ 0 w 93"/>
                <a:gd name="T9" fmla="*/ 177 h 185"/>
                <a:gd name="T10" fmla="*/ 0 w 93"/>
                <a:gd name="T11" fmla="*/ 185 h 185"/>
                <a:gd name="T12" fmla="*/ 93 w 93"/>
                <a:gd name="T13" fmla="*/ 92 h 185"/>
                <a:gd name="T14" fmla="*/ 0 w 93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85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5" y="92"/>
                  </a:lnTo>
                  <a:lnTo>
                    <a:pt x="0" y="177"/>
                  </a:lnTo>
                  <a:lnTo>
                    <a:pt x="0" y="185"/>
                  </a:lnTo>
                  <a:lnTo>
                    <a:pt x="93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83"/>
            <p:cNvSpPr>
              <a:spLocks/>
            </p:cNvSpPr>
            <p:nvPr/>
          </p:nvSpPr>
          <p:spPr bwMode="auto">
            <a:xfrm>
              <a:off x="9817100" y="2541588"/>
              <a:ext cx="1373188" cy="1385888"/>
            </a:xfrm>
            <a:custGeom>
              <a:avLst/>
              <a:gdLst>
                <a:gd name="T0" fmla="*/ 0 w 429"/>
                <a:gd name="T1" fmla="*/ 198 h 429"/>
                <a:gd name="T2" fmla="*/ 115 w 429"/>
                <a:gd name="T3" fmla="*/ 313 h 429"/>
                <a:gd name="T4" fmla="*/ 231 w 429"/>
                <a:gd name="T5" fmla="*/ 429 h 429"/>
                <a:gd name="T6" fmla="*/ 325 w 429"/>
                <a:gd name="T7" fmla="*/ 429 h 429"/>
                <a:gd name="T8" fmla="*/ 423 w 429"/>
                <a:gd name="T9" fmla="*/ 331 h 429"/>
                <a:gd name="T10" fmla="*/ 427 w 429"/>
                <a:gd name="T11" fmla="*/ 330 h 429"/>
                <a:gd name="T12" fmla="*/ 427 w 429"/>
                <a:gd name="T13" fmla="*/ 324 h 429"/>
                <a:gd name="T14" fmla="*/ 421 w 429"/>
                <a:gd name="T15" fmla="*/ 324 h 429"/>
                <a:gd name="T16" fmla="*/ 421 w 429"/>
                <a:gd name="T17" fmla="*/ 329 h 429"/>
                <a:gd name="T18" fmla="*/ 323 w 429"/>
                <a:gd name="T19" fmla="*/ 426 h 429"/>
                <a:gd name="T20" fmla="*/ 232 w 429"/>
                <a:gd name="T21" fmla="*/ 426 h 429"/>
                <a:gd name="T22" fmla="*/ 117 w 429"/>
                <a:gd name="T23" fmla="*/ 311 h 429"/>
                <a:gd name="T24" fmla="*/ 3 w 429"/>
                <a:gd name="T25" fmla="*/ 197 h 429"/>
                <a:gd name="T26" fmla="*/ 3 w 429"/>
                <a:gd name="T27" fmla="*/ 106 h 429"/>
                <a:gd name="T28" fmla="*/ 100 w 429"/>
                <a:gd name="T29" fmla="*/ 8 h 429"/>
                <a:gd name="T30" fmla="*/ 105 w 429"/>
                <a:gd name="T31" fmla="*/ 8 h 429"/>
                <a:gd name="T32" fmla="*/ 105 w 429"/>
                <a:gd name="T33" fmla="*/ 2 h 429"/>
                <a:gd name="T34" fmla="*/ 99 w 429"/>
                <a:gd name="T35" fmla="*/ 2 h 429"/>
                <a:gd name="T36" fmla="*/ 98 w 429"/>
                <a:gd name="T37" fmla="*/ 6 h 429"/>
                <a:gd name="T38" fmla="*/ 0 w 429"/>
                <a:gd name="T39" fmla="*/ 104 h 429"/>
                <a:gd name="T40" fmla="*/ 0 w 429"/>
                <a:gd name="T41" fmla="*/ 19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9" h="429">
                  <a:moveTo>
                    <a:pt x="0" y="198"/>
                  </a:moveTo>
                  <a:cubicBezTo>
                    <a:pt x="115" y="313"/>
                    <a:pt x="115" y="313"/>
                    <a:pt x="115" y="313"/>
                  </a:cubicBezTo>
                  <a:cubicBezTo>
                    <a:pt x="231" y="429"/>
                    <a:pt x="231" y="429"/>
                    <a:pt x="231" y="429"/>
                  </a:cubicBezTo>
                  <a:cubicBezTo>
                    <a:pt x="325" y="429"/>
                    <a:pt x="325" y="429"/>
                    <a:pt x="325" y="429"/>
                  </a:cubicBezTo>
                  <a:cubicBezTo>
                    <a:pt x="423" y="331"/>
                    <a:pt x="423" y="331"/>
                    <a:pt x="423" y="331"/>
                  </a:cubicBezTo>
                  <a:cubicBezTo>
                    <a:pt x="424" y="331"/>
                    <a:pt x="426" y="331"/>
                    <a:pt x="427" y="330"/>
                  </a:cubicBezTo>
                  <a:cubicBezTo>
                    <a:pt x="429" y="328"/>
                    <a:pt x="429" y="325"/>
                    <a:pt x="427" y="324"/>
                  </a:cubicBezTo>
                  <a:cubicBezTo>
                    <a:pt x="426" y="322"/>
                    <a:pt x="423" y="322"/>
                    <a:pt x="421" y="324"/>
                  </a:cubicBezTo>
                  <a:cubicBezTo>
                    <a:pt x="420" y="325"/>
                    <a:pt x="420" y="327"/>
                    <a:pt x="421" y="329"/>
                  </a:cubicBezTo>
                  <a:cubicBezTo>
                    <a:pt x="323" y="426"/>
                    <a:pt x="323" y="426"/>
                    <a:pt x="323" y="426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117" y="311"/>
                    <a:pt x="117" y="311"/>
                    <a:pt x="117" y="311"/>
                  </a:cubicBezTo>
                  <a:cubicBezTo>
                    <a:pt x="3" y="197"/>
                    <a:pt x="3" y="197"/>
                    <a:pt x="3" y="19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9"/>
                    <a:pt x="104" y="9"/>
                    <a:pt x="105" y="8"/>
                  </a:cubicBezTo>
                  <a:cubicBezTo>
                    <a:pt x="107" y="6"/>
                    <a:pt x="107" y="3"/>
                    <a:pt x="105" y="2"/>
                  </a:cubicBezTo>
                  <a:cubicBezTo>
                    <a:pt x="104" y="0"/>
                    <a:pt x="101" y="0"/>
                    <a:pt x="99" y="2"/>
                  </a:cubicBezTo>
                  <a:cubicBezTo>
                    <a:pt x="98" y="3"/>
                    <a:pt x="98" y="5"/>
                    <a:pt x="98" y="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84"/>
            <p:cNvSpPr>
              <a:spLocks/>
            </p:cNvSpPr>
            <p:nvPr/>
          </p:nvSpPr>
          <p:spPr bwMode="auto">
            <a:xfrm>
              <a:off x="9855200" y="2632075"/>
              <a:ext cx="1246188" cy="1257300"/>
            </a:xfrm>
            <a:custGeom>
              <a:avLst/>
              <a:gdLst>
                <a:gd name="T0" fmla="*/ 0 w 389"/>
                <a:gd name="T1" fmla="*/ 166 h 389"/>
                <a:gd name="T2" fmla="*/ 111 w 389"/>
                <a:gd name="T3" fmla="*/ 277 h 389"/>
                <a:gd name="T4" fmla="*/ 223 w 389"/>
                <a:gd name="T5" fmla="*/ 389 h 389"/>
                <a:gd name="T6" fmla="*/ 308 w 389"/>
                <a:gd name="T7" fmla="*/ 389 h 389"/>
                <a:gd name="T8" fmla="*/ 383 w 389"/>
                <a:gd name="T9" fmla="*/ 315 h 389"/>
                <a:gd name="T10" fmla="*/ 387 w 389"/>
                <a:gd name="T11" fmla="*/ 314 h 389"/>
                <a:gd name="T12" fmla="*/ 387 w 389"/>
                <a:gd name="T13" fmla="*/ 308 h 389"/>
                <a:gd name="T14" fmla="*/ 381 w 389"/>
                <a:gd name="T15" fmla="*/ 308 h 389"/>
                <a:gd name="T16" fmla="*/ 381 w 389"/>
                <a:gd name="T17" fmla="*/ 313 h 389"/>
                <a:gd name="T18" fmla="*/ 307 w 389"/>
                <a:gd name="T19" fmla="*/ 387 h 389"/>
                <a:gd name="T20" fmla="*/ 225 w 389"/>
                <a:gd name="T21" fmla="*/ 387 h 389"/>
                <a:gd name="T22" fmla="*/ 113 w 389"/>
                <a:gd name="T23" fmla="*/ 275 h 389"/>
                <a:gd name="T24" fmla="*/ 3 w 389"/>
                <a:gd name="T25" fmla="*/ 165 h 389"/>
                <a:gd name="T26" fmla="*/ 3 w 389"/>
                <a:gd name="T27" fmla="*/ 82 h 389"/>
                <a:gd name="T28" fmla="*/ 76 w 389"/>
                <a:gd name="T29" fmla="*/ 8 h 389"/>
                <a:gd name="T30" fmla="*/ 81 w 389"/>
                <a:gd name="T31" fmla="*/ 8 h 389"/>
                <a:gd name="T32" fmla="*/ 81 w 389"/>
                <a:gd name="T33" fmla="*/ 2 h 389"/>
                <a:gd name="T34" fmla="*/ 75 w 389"/>
                <a:gd name="T35" fmla="*/ 2 h 389"/>
                <a:gd name="T36" fmla="*/ 74 w 389"/>
                <a:gd name="T37" fmla="*/ 6 h 389"/>
                <a:gd name="T38" fmla="*/ 0 w 389"/>
                <a:gd name="T39" fmla="*/ 81 h 389"/>
                <a:gd name="T40" fmla="*/ 0 w 389"/>
                <a:gd name="T41" fmla="*/ 16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9" h="389">
                  <a:moveTo>
                    <a:pt x="0" y="166"/>
                  </a:moveTo>
                  <a:cubicBezTo>
                    <a:pt x="111" y="277"/>
                    <a:pt x="111" y="277"/>
                    <a:pt x="111" y="277"/>
                  </a:cubicBezTo>
                  <a:cubicBezTo>
                    <a:pt x="223" y="389"/>
                    <a:pt x="223" y="389"/>
                    <a:pt x="223" y="389"/>
                  </a:cubicBezTo>
                  <a:cubicBezTo>
                    <a:pt x="308" y="389"/>
                    <a:pt x="308" y="389"/>
                    <a:pt x="308" y="389"/>
                  </a:cubicBezTo>
                  <a:cubicBezTo>
                    <a:pt x="383" y="315"/>
                    <a:pt x="383" y="315"/>
                    <a:pt x="383" y="315"/>
                  </a:cubicBezTo>
                  <a:cubicBezTo>
                    <a:pt x="384" y="315"/>
                    <a:pt x="386" y="315"/>
                    <a:pt x="387" y="314"/>
                  </a:cubicBezTo>
                  <a:cubicBezTo>
                    <a:pt x="389" y="312"/>
                    <a:pt x="389" y="309"/>
                    <a:pt x="387" y="308"/>
                  </a:cubicBezTo>
                  <a:cubicBezTo>
                    <a:pt x="386" y="306"/>
                    <a:pt x="383" y="306"/>
                    <a:pt x="381" y="308"/>
                  </a:cubicBezTo>
                  <a:cubicBezTo>
                    <a:pt x="380" y="309"/>
                    <a:pt x="380" y="311"/>
                    <a:pt x="381" y="313"/>
                  </a:cubicBezTo>
                  <a:cubicBezTo>
                    <a:pt x="307" y="387"/>
                    <a:pt x="307" y="387"/>
                    <a:pt x="307" y="387"/>
                  </a:cubicBezTo>
                  <a:cubicBezTo>
                    <a:pt x="225" y="387"/>
                    <a:pt x="225" y="387"/>
                    <a:pt x="225" y="387"/>
                  </a:cubicBezTo>
                  <a:cubicBezTo>
                    <a:pt x="113" y="275"/>
                    <a:pt x="113" y="275"/>
                    <a:pt x="113" y="27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9"/>
                    <a:pt x="80" y="9"/>
                    <a:pt x="81" y="8"/>
                  </a:cubicBezTo>
                  <a:cubicBezTo>
                    <a:pt x="83" y="6"/>
                    <a:pt x="83" y="3"/>
                    <a:pt x="81" y="2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4" y="3"/>
                    <a:pt x="74" y="5"/>
                    <a:pt x="74" y="6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85"/>
            <p:cNvSpPr>
              <a:spLocks/>
            </p:cNvSpPr>
            <p:nvPr/>
          </p:nvSpPr>
          <p:spPr bwMode="auto">
            <a:xfrm>
              <a:off x="10034588" y="2697163"/>
              <a:ext cx="1001713" cy="1011238"/>
            </a:xfrm>
            <a:custGeom>
              <a:avLst/>
              <a:gdLst>
                <a:gd name="T0" fmla="*/ 311 w 313"/>
                <a:gd name="T1" fmla="*/ 228 h 313"/>
                <a:gd name="T2" fmla="*/ 305 w 313"/>
                <a:gd name="T3" fmla="*/ 228 h 313"/>
                <a:gd name="T4" fmla="*/ 305 w 313"/>
                <a:gd name="T5" fmla="*/ 233 h 313"/>
                <a:gd name="T6" fmla="*/ 227 w 313"/>
                <a:gd name="T7" fmla="*/ 310 h 313"/>
                <a:gd name="T8" fmla="*/ 192 w 313"/>
                <a:gd name="T9" fmla="*/ 310 h 313"/>
                <a:gd name="T10" fmla="*/ 97 w 313"/>
                <a:gd name="T11" fmla="*/ 215 h 313"/>
                <a:gd name="T12" fmla="*/ 3 w 313"/>
                <a:gd name="T13" fmla="*/ 121 h 313"/>
                <a:gd name="T14" fmla="*/ 3 w 313"/>
                <a:gd name="T15" fmla="*/ 86 h 313"/>
                <a:gd name="T16" fmla="*/ 81 w 313"/>
                <a:gd name="T17" fmla="*/ 8 h 313"/>
                <a:gd name="T18" fmla="*/ 85 w 313"/>
                <a:gd name="T19" fmla="*/ 8 h 313"/>
                <a:gd name="T20" fmla="*/ 85 w 313"/>
                <a:gd name="T21" fmla="*/ 2 h 313"/>
                <a:gd name="T22" fmla="*/ 79 w 313"/>
                <a:gd name="T23" fmla="*/ 2 h 313"/>
                <a:gd name="T24" fmla="*/ 79 w 313"/>
                <a:gd name="T25" fmla="*/ 6 h 313"/>
                <a:gd name="T26" fmla="*/ 0 w 313"/>
                <a:gd name="T27" fmla="*/ 85 h 313"/>
                <a:gd name="T28" fmla="*/ 0 w 313"/>
                <a:gd name="T29" fmla="*/ 122 h 313"/>
                <a:gd name="T30" fmla="*/ 95 w 313"/>
                <a:gd name="T31" fmla="*/ 217 h 313"/>
                <a:gd name="T32" fmla="*/ 191 w 313"/>
                <a:gd name="T33" fmla="*/ 313 h 313"/>
                <a:gd name="T34" fmla="*/ 228 w 313"/>
                <a:gd name="T35" fmla="*/ 313 h 313"/>
                <a:gd name="T36" fmla="*/ 307 w 313"/>
                <a:gd name="T37" fmla="*/ 235 h 313"/>
                <a:gd name="T38" fmla="*/ 311 w 313"/>
                <a:gd name="T39" fmla="*/ 234 h 313"/>
                <a:gd name="T40" fmla="*/ 311 w 313"/>
                <a:gd name="T41" fmla="*/ 22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" h="313">
                  <a:moveTo>
                    <a:pt x="311" y="228"/>
                  </a:moveTo>
                  <a:cubicBezTo>
                    <a:pt x="310" y="226"/>
                    <a:pt x="307" y="226"/>
                    <a:pt x="305" y="228"/>
                  </a:cubicBezTo>
                  <a:cubicBezTo>
                    <a:pt x="304" y="229"/>
                    <a:pt x="304" y="231"/>
                    <a:pt x="305" y="233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9"/>
                    <a:pt x="84" y="9"/>
                    <a:pt x="85" y="8"/>
                  </a:cubicBezTo>
                  <a:cubicBezTo>
                    <a:pt x="87" y="6"/>
                    <a:pt x="87" y="3"/>
                    <a:pt x="85" y="2"/>
                  </a:cubicBezTo>
                  <a:cubicBezTo>
                    <a:pt x="84" y="0"/>
                    <a:pt x="81" y="0"/>
                    <a:pt x="79" y="2"/>
                  </a:cubicBezTo>
                  <a:cubicBezTo>
                    <a:pt x="78" y="3"/>
                    <a:pt x="78" y="5"/>
                    <a:pt x="79" y="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95" y="217"/>
                    <a:pt x="95" y="217"/>
                    <a:pt x="95" y="217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228" y="313"/>
                    <a:pt x="228" y="313"/>
                    <a:pt x="228" y="313"/>
                  </a:cubicBezTo>
                  <a:cubicBezTo>
                    <a:pt x="307" y="235"/>
                    <a:pt x="307" y="235"/>
                    <a:pt x="307" y="235"/>
                  </a:cubicBezTo>
                  <a:cubicBezTo>
                    <a:pt x="308" y="235"/>
                    <a:pt x="310" y="235"/>
                    <a:pt x="311" y="234"/>
                  </a:cubicBezTo>
                  <a:cubicBezTo>
                    <a:pt x="313" y="232"/>
                    <a:pt x="313" y="229"/>
                    <a:pt x="311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86"/>
            <p:cNvSpPr>
              <a:spLocks/>
            </p:cNvSpPr>
            <p:nvPr/>
          </p:nvSpPr>
          <p:spPr bwMode="auto">
            <a:xfrm>
              <a:off x="10291763" y="2859088"/>
              <a:ext cx="584200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9 h 183"/>
                <a:gd name="T8" fmla="*/ 37 w 183"/>
                <a:gd name="T9" fmla="*/ 38 h 183"/>
                <a:gd name="T10" fmla="*/ 37 w 183"/>
                <a:gd name="T11" fmla="*/ 108 h 183"/>
                <a:gd name="T12" fmla="*/ 55 w 183"/>
                <a:gd name="T13" fmla="*/ 127 h 183"/>
                <a:gd name="T14" fmla="*/ 75 w 183"/>
                <a:gd name="T15" fmla="*/ 146 h 183"/>
                <a:gd name="T16" fmla="*/ 145 w 183"/>
                <a:gd name="T17" fmla="*/ 146 h 183"/>
                <a:gd name="T18" fmla="*/ 175 w 183"/>
                <a:gd name="T19" fmla="*/ 176 h 183"/>
                <a:gd name="T20" fmla="*/ 175 w 183"/>
                <a:gd name="T21" fmla="*/ 181 h 183"/>
                <a:gd name="T22" fmla="*/ 181 w 183"/>
                <a:gd name="T23" fmla="*/ 181 h 183"/>
                <a:gd name="T24" fmla="*/ 181 w 183"/>
                <a:gd name="T25" fmla="*/ 175 h 183"/>
                <a:gd name="T26" fmla="*/ 177 w 183"/>
                <a:gd name="T27" fmla="*/ 174 h 183"/>
                <a:gd name="T28" fmla="*/ 146 w 183"/>
                <a:gd name="T29" fmla="*/ 144 h 183"/>
                <a:gd name="T30" fmla="*/ 76 w 183"/>
                <a:gd name="T31" fmla="*/ 144 h 183"/>
                <a:gd name="T32" fmla="*/ 57 w 183"/>
                <a:gd name="T33" fmla="*/ 125 h 183"/>
                <a:gd name="T34" fmla="*/ 39 w 183"/>
                <a:gd name="T35" fmla="*/ 107 h 183"/>
                <a:gd name="T36" fmla="*/ 39 w 183"/>
                <a:gd name="T37" fmla="*/ 37 h 183"/>
                <a:gd name="T38" fmla="*/ 9 w 183"/>
                <a:gd name="T39" fmla="*/ 7 h 183"/>
                <a:gd name="T40" fmla="*/ 8 w 183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87"/>
            <p:cNvSpPr>
              <a:spLocks/>
            </p:cNvSpPr>
            <p:nvPr/>
          </p:nvSpPr>
          <p:spPr bwMode="auto">
            <a:xfrm>
              <a:off x="10264775" y="2884488"/>
              <a:ext cx="585788" cy="590550"/>
            </a:xfrm>
            <a:custGeom>
              <a:avLst/>
              <a:gdLst>
                <a:gd name="T0" fmla="*/ 175 w 183"/>
                <a:gd name="T1" fmla="*/ 181 h 183"/>
                <a:gd name="T2" fmla="*/ 181 w 183"/>
                <a:gd name="T3" fmla="*/ 181 h 183"/>
                <a:gd name="T4" fmla="*/ 181 w 183"/>
                <a:gd name="T5" fmla="*/ 175 h 183"/>
                <a:gd name="T6" fmla="*/ 177 w 183"/>
                <a:gd name="T7" fmla="*/ 174 h 183"/>
                <a:gd name="T8" fmla="*/ 149 w 183"/>
                <a:gd name="T9" fmla="*/ 147 h 183"/>
                <a:gd name="T10" fmla="*/ 79 w 183"/>
                <a:gd name="T11" fmla="*/ 147 h 183"/>
                <a:gd name="T12" fmla="*/ 57 w 183"/>
                <a:gd name="T13" fmla="*/ 125 h 183"/>
                <a:gd name="T14" fmla="*/ 36 w 183"/>
                <a:gd name="T15" fmla="*/ 104 h 183"/>
                <a:gd name="T16" fmla="*/ 36 w 183"/>
                <a:gd name="T17" fmla="*/ 34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  <a:gd name="T26" fmla="*/ 7 w 183"/>
                <a:gd name="T27" fmla="*/ 9 h 183"/>
                <a:gd name="T28" fmla="*/ 33 w 183"/>
                <a:gd name="T29" fmla="*/ 35 h 183"/>
                <a:gd name="T30" fmla="*/ 33 w 183"/>
                <a:gd name="T31" fmla="*/ 105 h 183"/>
                <a:gd name="T32" fmla="*/ 55 w 183"/>
                <a:gd name="T33" fmla="*/ 127 h 183"/>
                <a:gd name="T34" fmla="*/ 78 w 183"/>
                <a:gd name="T35" fmla="*/ 150 h 183"/>
                <a:gd name="T36" fmla="*/ 148 w 183"/>
                <a:gd name="T37" fmla="*/ 150 h 183"/>
                <a:gd name="T38" fmla="*/ 175 w 183"/>
                <a:gd name="T39" fmla="*/ 176 h 183"/>
                <a:gd name="T40" fmla="*/ 175 w 183"/>
                <a:gd name="T41" fmla="*/ 18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175" y="181"/>
                  </a:move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8" y="150"/>
                    <a:pt x="78" y="150"/>
                    <a:pt x="7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88"/>
            <p:cNvSpPr>
              <a:spLocks/>
            </p:cNvSpPr>
            <p:nvPr/>
          </p:nvSpPr>
          <p:spPr bwMode="auto">
            <a:xfrm>
              <a:off x="10291763" y="2962275"/>
              <a:ext cx="482600" cy="487363"/>
            </a:xfrm>
            <a:custGeom>
              <a:avLst/>
              <a:gdLst>
                <a:gd name="T0" fmla="*/ 8 w 151"/>
                <a:gd name="T1" fmla="*/ 2 h 151"/>
                <a:gd name="T2" fmla="*/ 2 w 151"/>
                <a:gd name="T3" fmla="*/ 2 h 151"/>
                <a:gd name="T4" fmla="*/ 2 w 151"/>
                <a:gd name="T5" fmla="*/ 8 h 151"/>
                <a:gd name="T6" fmla="*/ 7 w 151"/>
                <a:gd name="T7" fmla="*/ 9 h 151"/>
                <a:gd name="T8" fmla="*/ 14 w 151"/>
                <a:gd name="T9" fmla="*/ 16 h 151"/>
                <a:gd name="T10" fmla="*/ 14 w 151"/>
                <a:gd name="T11" fmla="*/ 86 h 151"/>
                <a:gd name="T12" fmla="*/ 39 w 151"/>
                <a:gd name="T13" fmla="*/ 111 h 151"/>
                <a:gd name="T14" fmla="*/ 65 w 151"/>
                <a:gd name="T15" fmla="*/ 137 h 151"/>
                <a:gd name="T16" fmla="*/ 135 w 151"/>
                <a:gd name="T17" fmla="*/ 137 h 151"/>
                <a:gd name="T18" fmla="*/ 143 w 151"/>
                <a:gd name="T19" fmla="*/ 144 h 151"/>
                <a:gd name="T20" fmla="*/ 143 w 151"/>
                <a:gd name="T21" fmla="*/ 149 h 151"/>
                <a:gd name="T22" fmla="*/ 149 w 151"/>
                <a:gd name="T23" fmla="*/ 149 h 151"/>
                <a:gd name="T24" fmla="*/ 149 w 151"/>
                <a:gd name="T25" fmla="*/ 143 h 151"/>
                <a:gd name="T26" fmla="*/ 145 w 151"/>
                <a:gd name="T27" fmla="*/ 142 h 151"/>
                <a:gd name="T28" fmla="*/ 137 w 151"/>
                <a:gd name="T29" fmla="*/ 134 h 151"/>
                <a:gd name="T30" fmla="*/ 66 w 151"/>
                <a:gd name="T31" fmla="*/ 134 h 151"/>
                <a:gd name="T32" fmla="*/ 41 w 151"/>
                <a:gd name="T33" fmla="*/ 109 h 151"/>
                <a:gd name="T34" fmla="*/ 17 w 151"/>
                <a:gd name="T35" fmla="*/ 85 h 151"/>
                <a:gd name="T36" fmla="*/ 17 w 151"/>
                <a:gd name="T37" fmla="*/ 15 h 151"/>
                <a:gd name="T38" fmla="*/ 9 w 151"/>
                <a:gd name="T39" fmla="*/ 7 h 151"/>
                <a:gd name="T40" fmla="*/ 8 w 151"/>
                <a:gd name="T4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51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6"/>
                    <a:pt x="142" y="148"/>
                    <a:pt x="143" y="149"/>
                  </a:cubicBezTo>
                  <a:cubicBezTo>
                    <a:pt x="145" y="151"/>
                    <a:pt x="148" y="151"/>
                    <a:pt x="149" y="149"/>
                  </a:cubicBezTo>
                  <a:cubicBezTo>
                    <a:pt x="151" y="147"/>
                    <a:pt x="151" y="145"/>
                    <a:pt x="149" y="143"/>
                  </a:cubicBezTo>
                  <a:cubicBezTo>
                    <a:pt x="148" y="142"/>
                    <a:pt x="146" y="142"/>
                    <a:pt x="145" y="142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66" y="134"/>
                    <a:pt x="66" y="134"/>
                    <a:pt x="66" y="13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89"/>
            <p:cNvSpPr>
              <a:spLocks/>
            </p:cNvSpPr>
            <p:nvPr/>
          </p:nvSpPr>
          <p:spPr bwMode="auto">
            <a:xfrm>
              <a:off x="10288588" y="3016250"/>
              <a:ext cx="431800" cy="436563"/>
            </a:xfrm>
            <a:custGeom>
              <a:avLst/>
              <a:gdLst>
                <a:gd name="T0" fmla="*/ 32 w 135"/>
                <a:gd name="T1" fmla="*/ 102 h 135"/>
                <a:gd name="T2" fmla="*/ 62 w 135"/>
                <a:gd name="T3" fmla="*/ 131 h 135"/>
                <a:gd name="T4" fmla="*/ 126 w 135"/>
                <a:gd name="T5" fmla="*/ 131 h 135"/>
                <a:gd name="T6" fmla="*/ 127 w 135"/>
                <a:gd name="T7" fmla="*/ 133 h 135"/>
                <a:gd name="T8" fmla="*/ 133 w 135"/>
                <a:gd name="T9" fmla="*/ 133 h 135"/>
                <a:gd name="T10" fmla="*/ 133 w 135"/>
                <a:gd name="T11" fmla="*/ 127 h 135"/>
                <a:gd name="T12" fmla="*/ 127 w 135"/>
                <a:gd name="T13" fmla="*/ 127 h 135"/>
                <a:gd name="T14" fmla="*/ 126 w 135"/>
                <a:gd name="T15" fmla="*/ 129 h 135"/>
                <a:gd name="T16" fmla="*/ 63 w 135"/>
                <a:gd name="T17" fmla="*/ 129 h 135"/>
                <a:gd name="T18" fmla="*/ 34 w 135"/>
                <a:gd name="T19" fmla="*/ 100 h 135"/>
                <a:gd name="T20" fmla="*/ 6 w 135"/>
                <a:gd name="T21" fmla="*/ 72 h 135"/>
                <a:gd name="T22" fmla="*/ 6 w 135"/>
                <a:gd name="T23" fmla="*/ 9 h 135"/>
                <a:gd name="T24" fmla="*/ 8 w 135"/>
                <a:gd name="T25" fmla="*/ 8 h 135"/>
                <a:gd name="T26" fmla="*/ 8 w 135"/>
                <a:gd name="T27" fmla="*/ 2 h 135"/>
                <a:gd name="T28" fmla="*/ 2 w 135"/>
                <a:gd name="T29" fmla="*/ 2 h 135"/>
                <a:gd name="T30" fmla="*/ 2 w 135"/>
                <a:gd name="T31" fmla="*/ 8 h 135"/>
                <a:gd name="T32" fmla="*/ 4 w 135"/>
                <a:gd name="T33" fmla="*/ 9 h 135"/>
                <a:gd name="T34" fmla="*/ 4 w 135"/>
                <a:gd name="T35" fmla="*/ 74 h 135"/>
                <a:gd name="T36" fmla="*/ 32 w 135"/>
                <a:gd name="T37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5">
                  <a:moveTo>
                    <a:pt x="32" y="102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7" y="132"/>
                    <a:pt x="127" y="133"/>
                    <a:pt x="127" y="133"/>
                  </a:cubicBezTo>
                  <a:cubicBezTo>
                    <a:pt x="129" y="135"/>
                    <a:pt x="132" y="135"/>
                    <a:pt x="133" y="133"/>
                  </a:cubicBezTo>
                  <a:cubicBezTo>
                    <a:pt x="135" y="131"/>
                    <a:pt x="135" y="129"/>
                    <a:pt x="133" y="127"/>
                  </a:cubicBezTo>
                  <a:cubicBezTo>
                    <a:pt x="132" y="125"/>
                    <a:pt x="129" y="125"/>
                    <a:pt x="127" y="127"/>
                  </a:cubicBezTo>
                  <a:cubicBezTo>
                    <a:pt x="127" y="127"/>
                    <a:pt x="127" y="128"/>
                    <a:pt x="12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74"/>
                    <a:pt x="4" y="74"/>
                    <a:pt x="4" y="74"/>
                  </a:cubicBezTo>
                  <a:lnTo>
                    <a:pt x="3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91"/>
            <p:cNvSpPr>
              <a:spLocks/>
            </p:cNvSpPr>
            <p:nvPr/>
          </p:nvSpPr>
          <p:spPr bwMode="auto">
            <a:xfrm>
              <a:off x="9753600" y="2144713"/>
              <a:ext cx="280988" cy="103188"/>
            </a:xfrm>
            <a:custGeom>
              <a:avLst/>
              <a:gdLst>
                <a:gd name="T0" fmla="*/ 79 w 88"/>
                <a:gd name="T1" fmla="*/ 26 h 32"/>
                <a:gd name="T2" fmla="*/ 80 w 88"/>
                <a:gd name="T3" fmla="*/ 31 h 32"/>
                <a:gd name="T4" fmla="*/ 86 w 88"/>
                <a:gd name="T5" fmla="*/ 31 h 32"/>
                <a:gd name="T6" fmla="*/ 86 w 88"/>
                <a:gd name="T7" fmla="*/ 25 h 32"/>
                <a:gd name="T8" fmla="*/ 81 w 88"/>
                <a:gd name="T9" fmla="*/ 24 h 32"/>
                <a:gd name="T10" fmla="*/ 58 w 88"/>
                <a:gd name="T11" fmla="*/ 0 h 32"/>
                <a:gd name="T12" fmla="*/ 0 w 88"/>
                <a:gd name="T13" fmla="*/ 0 h 32"/>
                <a:gd name="T14" fmla="*/ 0 w 88"/>
                <a:gd name="T15" fmla="*/ 3 h 32"/>
                <a:gd name="T16" fmla="*/ 56 w 88"/>
                <a:gd name="T17" fmla="*/ 3 h 32"/>
                <a:gd name="T18" fmla="*/ 79 w 88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2">
                  <a:moveTo>
                    <a:pt x="79" y="26"/>
                  </a:moveTo>
                  <a:cubicBezTo>
                    <a:pt x="78" y="27"/>
                    <a:pt x="79" y="29"/>
                    <a:pt x="80" y="31"/>
                  </a:cubicBezTo>
                  <a:cubicBezTo>
                    <a:pt x="81" y="32"/>
                    <a:pt x="84" y="32"/>
                    <a:pt x="86" y="31"/>
                  </a:cubicBezTo>
                  <a:cubicBezTo>
                    <a:pt x="88" y="29"/>
                    <a:pt x="88" y="26"/>
                    <a:pt x="86" y="25"/>
                  </a:cubicBezTo>
                  <a:cubicBezTo>
                    <a:pt x="85" y="23"/>
                    <a:pt x="83" y="23"/>
                    <a:pt x="81" y="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6" y="3"/>
                    <a:pt x="56" y="3"/>
                    <a:pt x="56" y="3"/>
                  </a:cubicBezTo>
                  <a:lnTo>
                    <a:pt x="7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92"/>
            <p:cNvSpPr>
              <a:spLocks/>
            </p:cNvSpPr>
            <p:nvPr/>
          </p:nvSpPr>
          <p:spPr bwMode="auto">
            <a:xfrm>
              <a:off x="9753600" y="2182813"/>
              <a:ext cx="319088" cy="155575"/>
            </a:xfrm>
            <a:custGeom>
              <a:avLst/>
              <a:gdLst>
                <a:gd name="T0" fmla="*/ 91 w 100"/>
                <a:gd name="T1" fmla="*/ 42 h 48"/>
                <a:gd name="T2" fmla="*/ 92 w 100"/>
                <a:gd name="T3" fmla="*/ 47 h 48"/>
                <a:gd name="T4" fmla="*/ 98 w 100"/>
                <a:gd name="T5" fmla="*/ 47 h 48"/>
                <a:gd name="T6" fmla="*/ 98 w 100"/>
                <a:gd name="T7" fmla="*/ 41 h 48"/>
                <a:gd name="T8" fmla="*/ 93 w 100"/>
                <a:gd name="T9" fmla="*/ 40 h 48"/>
                <a:gd name="T10" fmla="*/ 53 w 100"/>
                <a:gd name="T11" fmla="*/ 0 h 48"/>
                <a:gd name="T12" fmla="*/ 0 w 100"/>
                <a:gd name="T13" fmla="*/ 0 h 48"/>
                <a:gd name="T14" fmla="*/ 0 w 100"/>
                <a:gd name="T15" fmla="*/ 3 h 48"/>
                <a:gd name="T16" fmla="*/ 52 w 100"/>
                <a:gd name="T17" fmla="*/ 3 h 48"/>
                <a:gd name="T18" fmla="*/ 91 w 100"/>
                <a:gd name="T1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8">
                  <a:moveTo>
                    <a:pt x="91" y="42"/>
                  </a:moveTo>
                  <a:cubicBezTo>
                    <a:pt x="90" y="44"/>
                    <a:pt x="91" y="45"/>
                    <a:pt x="92" y="47"/>
                  </a:cubicBezTo>
                  <a:cubicBezTo>
                    <a:pt x="94" y="48"/>
                    <a:pt x="96" y="48"/>
                    <a:pt x="98" y="47"/>
                  </a:cubicBezTo>
                  <a:cubicBezTo>
                    <a:pt x="100" y="45"/>
                    <a:pt x="100" y="42"/>
                    <a:pt x="98" y="41"/>
                  </a:cubicBezTo>
                  <a:cubicBezTo>
                    <a:pt x="97" y="39"/>
                    <a:pt x="95" y="39"/>
                    <a:pt x="93" y="4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9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93"/>
            <p:cNvSpPr>
              <a:spLocks/>
            </p:cNvSpPr>
            <p:nvPr/>
          </p:nvSpPr>
          <p:spPr bwMode="auto">
            <a:xfrm>
              <a:off x="10875963" y="1938338"/>
              <a:ext cx="909638" cy="917575"/>
            </a:xfrm>
            <a:custGeom>
              <a:avLst/>
              <a:gdLst>
                <a:gd name="T0" fmla="*/ 283 w 284"/>
                <a:gd name="T1" fmla="*/ 277 h 284"/>
                <a:gd name="T2" fmla="*/ 278 w 284"/>
                <a:gd name="T3" fmla="*/ 276 h 284"/>
                <a:gd name="T4" fmla="*/ 258 w 284"/>
                <a:gd name="T5" fmla="*/ 256 h 284"/>
                <a:gd name="T6" fmla="*/ 180 w 284"/>
                <a:gd name="T7" fmla="*/ 256 h 284"/>
                <a:gd name="T8" fmla="*/ 104 w 284"/>
                <a:gd name="T9" fmla="*/ 180 h 284"/>
                <a:gd name="T10" fmla="*/ 28 w 284"/>
                <a:gd name="T11" fmla="*/ 104 h 284"/>
                <a:gd name="T12" fmla="*/ 28 w 284"/>
                <a:gd name="T13" fmla="*/ 26 h 284"/>
                <a:gd name="T14" fmla="*/ 8 w 284"/>
                <a:gd name="T15" fmla="*/ 6 h 284"/>
                <a:gd name="T16" fmla="*/ 7 w 284"/>
                <a:gd name="T17" fmla="*/ 1 h 284"/>
                <a:gd name="T18" fmla="*/ 1 w 284"/>
                <a:gd name="T19" fmla="*/ 1 h 284"/>
                <a:gd name="T20" fmla="*/ 1 w 284"/>
                <a:gd name="T21" fmla="*/ 7 h 284"/>
                <a:gd name="T22" fmla="*/ 6 w 284"/>
                <a:gd name="T23" fmla="*/ 8 h 284"/>
                <a:gd name="T24" fmla="*/ 25 w 284"/>
                <a:gd name="T25" fmla="*/ 27 h 284"/>
                <a:gd name="T26" fmla="*/ 25 w 284"/>
                <a:gd name="T27" fmla="*/ 105 h 284"/>
                <a:gd name="T28" fmla="*/ 102 w 284"/>
                <a:gd name="T29" fmla="*/ 182 h 284"/>
                <a:gd name="T30" fmla="*/ 178 w 284"/>
                <a:gd name="T31" fmla="*/ 259 h 284"/>
                <a:gd name="T32" fmla="*/ 257 w 284"/>
                <a:gd name="T33" fmla="*/ 259 h 284"/>
                <a:gd name="T34" fmla="*/ 276 w 284"/>
                <a:gd name="T35" fmla="*/ 278 h 284"/>
                <a:gd name="T36" fmla="*/ 277 w 284"/>
                <a:gd name="T37" fmla="*/ 283 h 284"/>
                <a:gd name="T38" fmla="*/ 283 w 284"/>
                <a:gd name="T39" fmla="*/ 283 h 284"/>
                <a:gd name="T40" fmla="*/ 283 w 284"/>
                <a:gd name="T41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284">
                  <a:moveTo>
                    <a:pt x="283" y="277"/>
                  </a:moveTo>
                  <a:cubicBezTo>
                    <a:pt x="281" y="275"/>
                    <a:pt x="279" y="275"/>
                    <a:pt x="278" y="276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57" y="259"/>
                    <a:pt x="257" y="259"/>
                    <a:pt x="257" y="259"/>
                  </a:cubicBezTo>
                  <a:cubicBezTo>
                    <a:pt x="276" y="278"/>
                    <a:pt x="276" y="278"/>
                    <a:pt x="276" y="278"/>
                  </a:cubicBezTo>
                  <a:cubicBezTo>
                    <a:pt x="275" y="279"/>
                    <a:pt x="275" y="281"/>
                    <a:pt x="277" y="283"/>
                  </a:cubicBezTo>
                  <a:cubicBezTo>
                    <a:pt x="278" y="284"/>
                    <a:pt x="281" y="284"/>
                    <a:pt x="283" y="283"/>
                  </a:cubicBezTo>
                  <a:cubicBezTo>
                    <a:pt x="284" y="281"/>
                    <a:pt x="284" y="278"/>
                    <a:pt x="283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105"/>
            <p:cNvSpPr>
              <a:spLocks/>
            </p:cNvSpPr>
            <p:nvPr/>
          </p:nvSpPr>
          <p:spPr bwMode="auto">
            <a:xfrm>
              <a:off x="9753600" y="2484438"/>
              <a:ext cx="352425" cy="112713"/>
            </a:xfrm>
            <a:custGeom>
              <a:avLst/>
              <a:gdLst>
                <a:gd name="T0" fmla="*/ 104 w 110"/>
                <a:gd name="T1" fmla="*/ 9 h 35"/>
                <a:gd name="T2" fmla="*/ 109 w 110"/>
                <a:gd name="T3" fmla="*/ 8 h 35"/>
                <a:gd name="T4" fmla="*/ 109 w 110"/>
                <a:gd name="T5" fmla="*/ 2 h 35"/>
                <a:gd name="T6" fmla="*/ 103 w 110"/>
                <a:gd name="T7" fmla="*/ 2 h 35"/>
                <a:gd name="T8" fmla="*/ 102 w 110"/>
                <a:gd name="T9" fmla="*/ 7 h 35"/>
                <a:gd name="T10" fmla="*/ 77 w 110"/>
                <a:gd name="T11" fmla="*/ 32 h 35"/>
                <a:gd name="T12" fmla="*/ 0 w 110"/>
                <a:gd name="T13" fmla="*/ 32 h 35"/>
                <a:gd name="T14" fmla="*/ 0 w 110"/>
                <a:gd name="T15" fmla="*/ 35 h 35"/>
                <a:gd name="T16" fmla="*/ 78 w 110"/>
                <a:gd name="T17" fmla="*/ 35 h 35"/>
                <a:gd name="T18" fmla="*/ 104 w 110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5">
                  <a:moveTo>
                    <a:pt x="104" y="9"/>
                  </a:moveTo>
                  <a:cubicBezTo>
                    <a:pt x="105" y="9"/>
                    <a:pt x="107" y="9"/>
                    <a:pt x="109" y="8"/>
                  </a:cubicBezTo>
                  <a:cubicBezTo>
                    <a:pt x="110" y="6"/>
                    <a:pt x="110" y="4"/>
                    <a:pt x="109" y="2"/>
                  </a:cubicBezTo>
                  <a:cubicBezTo>
                    <a:pt x="107" y="0"/>
                    <a:pt x="104" y="0"/>
                    <a:pt x="103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106"/>
            <p:cNvSpPr>
              <a:spLocks/>
            </p:cNvSpPr>
            <p:nvPr/>
          </p:nvSpPr>
          <p:spPr bwMode="auto">
            <a:xfrm>
              <a:off x="9753600" y="2432050"/>
              <a:ext cx="352425" cy="125413"/>
            </a:xfrm>
            <a:custGeom>
              <a:avLst/>
              <a:gdLst>
                <a:gd name="T0" fmla="*/ 104 w 110"/>
                <a:gd name="T1" fmla="*/ 9 h 39"/>
                <a:gd name="T2" fmla="*/ 108 w 110"/>
                <a:gd name="T3" fmla="*/ 8 h 39"/>
                <a:gd name="T4" fmla="*/ 108 w 110"/>
                <a:gd name="T5" fmla="*/ 2 h 39"/>
                <a:gd name="T6" fmla="*/ 102 w 110"/>
                <a:gd name="T7" fmla="*/ 2 h 39"/>
                <a:gd name="T8" fmla="*/ 102 w 110"/>
                <a:gd name="T9" fmla="*/ 7 h 39"/>
                <a:gd name="T10" fmla="*/ 72 w 110"/>
                <a:gd name="T11" fmla="*/ 36 h 39"/>
                <a:gd name="T12" fmla="*/ 0 w 110"/>
                <a:gd name="T13" fmla="*/ 36 h 39"/>
                <a:gd name="T14" fmla="*/ 0 w 110"/>
                <a:gd name="T15" fmla="*/ 39 h 39"/>
                <a:gd name="T16" fmla="*/ 73 w 110"/>
                <a:gd name="T17" fmla="*/ 39 h 39"/>
                <a:gd name="T18" fmla="*/ 104 w 110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9">
                  <a:moveTo>
                    <a:pt x="104" y="9"/>
                  </a:moveTo>
                  <a:cubicBezTo>
                    <a:pt x="105" y="10"/>
                    <a:pt x="107" y="9"/>
                    <a:pt x="108" y="8"/>
                  </a:cubicBezTo>
                  <a:cubicBezTo>
                    <a:pt x="110" y="6"/>
                    <a:pt x="110" y="4"/>
                    <a:pt x="108" y="2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73" y="39"/>
                    <a:pt x="73" y="39"/>
                    <a:pt x="73" y="39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107"/>
            <p:cNvSpPr>
              <a:spLocks/>
            </p:cNvSpPr>
            <p:nvPr/>
          </p:nvSpPr>
          <p:spPr bwMode="auto">
            <a:xfrm>
              <a:off x="9753600" y="2432050"/>
              <a:ext cx="300038" cy="90488"/>
            </a:xfrm>
            <a:custGeom>
              <a:avLst/>
              <a:gdLst>
                <a:gd name="T0" fmla="*/ 88 w 94"/>
                <a:gd name="T1" fmla="*/ 9 h 28"/>
                <a:gd name="T2" fmla="*/ 93 w 94"/>
                <a:gd name="T3" fmla="*/ 8 h 28"/>
                <a:gd name="T4" fmla="*/ 93 w 94"/>
                <a:gd name="T5" fmla="*/ 2 h 28"/>
                <a:gd name="T6" fmla="*/ 87 w 94"/>
                <a:gd name="T7" fmla="*/ 2 h 28"/>
                <a:gd name="T8" fmla="*/ 86 w 94"/>
                <a:gd name="T9" fmla="*/ 7 h 28"/>
                <a:gd name="T10" fmla="*/ 67 w 94"/>
                <a:gd name="T11" fmla="*/ 25 h 28"/>
                <a:gd name="T12" fmla="*/ 0 w 94"/>
                <a:gd name="T13" fmla="*/ 25 h 28"/>
                <a:gd name="T14" fmla="*/ 0 w 94"/>
                <a:gd name="T15" fmla="*/ 28 h 28"/>
                <a:gd name="T16" fmla="*/ 69 w 94"/>
                <a:gd name="T17" fmla="*/ 28 h 28"/>
                <a:gd name="T18" fmla="*/ 88 w 94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8">
                  <a:moveTo>
                    <a:pt x="88" y="9"/>
                  </a:moveTo>
                  <a:cubicBezTo>
                    <a:pt x="89" y="9"/>
                    <a:pt x="91" y="9"/>
                    <a:pt x="93" y="8"/>
                  </a:cubicBezTo>
                  <a:cubicBezTo>
                    <a:pt x="94" y="6"/>
                    <a:pt x="94" y="3"/>
                    <a:pt x="93" y="2"/>
                  </a:cubicBezTo>
                  <a:cubicBezTo>
                    <a:pt x="91" y="0"/>
                    <a:pt x="88" y="0"/>
                    <a:pt x="87" y="2"/>
                  </a:cubicBezTo>
                  <a:cubicBezTo>
                    <a:pt x="85" y="3"/>
                    <a:pt x="85" y="5"/>
                    <a:pt x="86" y="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8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108"/>
            <p:cNvSpPr>
              <a:spLocks/>
            </p:cNvSpPr>
            <p:nvPr/>
          </p:nvSpPr>
          <p:spPr bwMode="auto">
            <a:xfrm>
              <a:off x="9753600" y="2687638"/>
              <a:ext cx="150813" cy="31750"/>
            </a:xfrm>
            <a:custGeom>
              <a:avLst/>
              <a:gdLst>
                <a:gd name="T0" fmla="*/ 39 w 47"/>
                <a:gd name="T1" fmla="*/ 8 h 10"/>
                <a:gd name="T2" fmla="*/ 45 w 47"/>
                <a:gd name="T3" fmla="*/ 8 h 10"/>
                <a:gd name="T4" fmla="*/ 45 w 47"/>
                <a:gd name="T5" fmla="*/ 2 h 10"/>
                <a:gd name="T6" fmla="*/ 39 w 47"/>
                <a:gd name="T7" fmla="*/ 2 h 10"/>
                <a:gd name="T8" fmla="*/ 38 w 47"/>
                <a:gd name="T9" fmla="*/ 4 h 10"/>
                <a:gd name="T10" fmla="*/ 0 w 47"/>
                <a:gd name="T11" fmla="*/ 4 h 10"/>
                <a:gd name="T12" fmla="*/ 0 w 47"/>
                <a:gd name="T13" fmla="*/ 6 h 10"/>
                <a:gd name="T14" fmla="*/ 38 w 47"/>
                <a:gd name="T15" fmla="*/ 6 h 10"/>
                <a:gd name="T16" fmla="*/ 39 w 4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0">
                  <a:moveTo>
                    <a:pt x="39" y="8"/>
                  </a:moveTo>
                  <a:cubicBezTo>
                    <a:pt x="41" y="10"/>
                    <a:pt x="44" y="10"/>
                    <a:pt x="45" y="8"/>
                  </a:cubicBezTo>
                  <a:cubicBezTo>
                    <a:pt x="47" y="6"/>
                    <a:pt x="47" y="4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2"/>
                    <a:pt x="39" y="3"/>
                    <a:pt x="3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7"/>
                    <a:pt x="39" y="8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9753600" y="2109788"/>
              <a:ext cx="371475" cy="177800"/>
            </a:xfrm>
            <a:custGeom>
              <a:avLst/>
              <a:gdLst>
                <a:gd name="T0" fmla="*/ 107 w 116"/>
                <a:gd name="T1" fmla="*/ 49 h 55"/>
                <a:gd name="T2" fmla="*/ 108 w 116"/>
                <a:gd name="T3" fmla="*/ 54 h 55"/>
                <a:gd name="T4" fmla="*/ 114 w 116"/>
                <a:gd name="T5" fmla="*/ 54 h 55"/>
                <a:gd name="T6" fmla="*/ 114 w 116"/>
                <a:gd name="T7" fmla="*/ 48 h 55"/>
                <a:gd name="T8" fmla="*/ 109 w 116"/>
                <a:gd name="T9" fmla="*/ 47 h 55"/>
                <a:gd name="T10" fmla="*/ 62 w 116"/>
                <a:gd name="T11" fmla="*/ 0 h 55"/>
                <a:gd name="T12" fmla="*/ 0 w 116"/>
                <a:gd name="T13" fmla="*/ 0 h 55"/>
                <a:gd name="T14" fmla="*/ 0 w 116"/>
                <a:gd name="T15" fmla="*/ 3 h 55"/>
                <a:gd name="T16" fmla="*/ 61 w 116"/>
                <a:gd name="T17" fmla="*/ 3 h 55"/>
                <a:gd name="T18" fmla="*/ 107 w 116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55">
                  <a:moveTo>
                    <a:pt x="107" y="49"/>
                  </a:moveTo>
                  <a:cubicBezTo>
                    <a:pt x="106" y="50"/>
                    <a:pt x="107" y="52"/>
                    <a:pt x="108" y="54"/>
                  </a:cubicBezTo>
                  <a:cubicBezTo>
                    <a:pt x="110" y="55"/>
                    <a:pt x="112" y="55"/>
                    <a:pt x="114" y="54"/>
                  </a:cubicBezTo>
                  <a:cubicBezTo>
                    <a:pt x="116" y="52"/>
                    <a:pt x="116" y="49"/>
                    <a:pt x="114" y="48"/>
                  </a:cubicBezTo>
                  <a:cubicBezTo>
                    <a:pt x="113" y="46"/>
                    <a:pt x="111" y="46"/>
                    <a:pt x="109" y="4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1" y="3"/>
                    <a:pt x="61" y="3"/>
                    <a:pt x="61" y="3"/>
                  </a:cubicBezTo>
                  <a:lnTo>
                    <a:pt x="10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10434638" y="2713038"/>
              <a:ext cx="585788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8 h 183"/>
                <a:gd name="T8" fmla="*/ 90 w 183"/>
                <a:gd name="T9" fmla="*/ 92 h 183"/>
                <a:gd name="T10" fmla="*/ 175 w 183"/>
                <a:gd name="T11" fmla="*/ 176 h 183"/>
                <a:gd name="T12" fmla="*/ 175 w 183"/>
                <a:gd name="T13" fmla="*/ 181 h 183"/>
                <a:gd name="T14" fmla="*/ 181 w 183"/>
                <a:gd name="T15" fmla="*/ 181 h 183"/>
                <a:gd name="T16" fmla="*/ 181 w 183"/>
                <a:gd name="T17" fmla="*/ 175 h 183"/>
                <a:gd name="T18" fmla="*/ 177 w 183"/>
                <a:gd name="T19" fmla="*/ 174 h 183"/>
                <a:gd name="T20" fmla="*/ 92 w 183"/>
                <a:gd name="T21" fmla="*/ 90 h 183"/>
                <a:gd name="T22" fmla="*/ 9 w 183"/>
                <a:gd name="T23" fmla="*/ 6 h 183"/>
                <a:gd name="T24" fmla="*/ 8 w 183"/>
                <a:gd name="T25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10383838" y="2713038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8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6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89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10333038" y="2765425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9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7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90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9753600" y="2616200"/>
              <a:ext cx="230188" cy="28575"/>
            </a:xfrm>
            <a:custGeom>
              <a:avLst/>
              <a:gdLst>
                <a:gd name="T0" fmla="*/ 65 w 72"/>
                <a:gd name="T1" fmla="*/ 7 h 9"/>
                <a:gd name="T2" fmla="*/ 71 w 72"/>
                <a:gd name="T3" fmla="*/ 7 h 9"/>
                <a:gd name="T4" fmla="*/ 71 w 72"/>
                <a:gd name="T5" fmla="*/ 1 h 9"/>
                <a:gd name="T6" fmla="*/ 65 w 72"/>
                <a:gd name="T7" fmla="*/ 1 h 9"/>
                <a:gd name="T8" fmla="*/ 64 w 72"/>
                <a:gd name="T9" fmla="*/ 3 h 9"/>
                <a:gd name="T10" fmla="*/ 0 w 72"/>
                <a:gd name="T11" fmla="*/ 3 h 9"/>
                <a:gd name="T12" fmla="*/ 0 w 72"/>
                <a:gd name="T13" fmla="*/ 6 h 9"/>
                <a:gd name="T14" fmla="*/ 64 w 72"/>
                <a:gd name="T15" fmla="*/ 6 h 9"/>
                <a:gd name="T16" fmla="*/ 65 w 7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">
                  <a:moveTo>
                    <a:pt x="65" y="7"/>
                  </a:moveTo>
                  <a:cubicBezTo>
                    <a:pt x="66" y="9"/>
                    <a:pt x="69" y="9"/>
                    <a:pt x="71" y="7"/>
                  </a:cubicBezTo>
                  <a:cubicBezTo>
                    <a:pt x="72" y="6"/>
                    <a:pt x="72" y="3"/>
                    <a:pt x="71" y="1"/>
                  </a:cubicBezTo>
                  <a:cubicBezTo>
                    <a:pt x="69" y="0"/>
                    <a:pt x="66" y="0"/>
                    <a:pt x="65" y="1"/>
                  </a:cubicBezTo>
                  <a:cubicBezTo>
                    <a:pt x="64" y="2"/>
                    <a:pt x="64" y="2"/>
                    <a:pt x="6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9753600" y="2651125"/>
              <a:ext cx="201613" cy="30163"/>
            </a:xfrm>
            <a:custGeom>
              <a:avLst/>
              <a:gdLst>
                <a:gd name="T0" fmla="*/ 55 w 63"/>
                <a:gd name="T1" fmla="*/ 8 h 9"/>
                <a:gd name="T2" fmla="*/ 61 w 63"/>
                <a:gd name="T3" fmla="*/ 8 h 9"/>
                <a:gd name="T4" fmla="*/ 61 w 63"/>
                <a:gd name="T5" fmla="*/ 2 h 9"/>
                <a:gd name="T6" fmla="*/ 55 w 63"/>
                <a:gd name="T7" fmla="*/ 2 h 9"/>
                <a:gd name="T8" fmla="*/ 54 w 63"/>
                <a:gd name="T9" fmla="*/ 3 h 9"/>
                <a:gd name="T10" fmla="*/ 0 w 63"/>
                <a:gd name="T11" fmla="*/ 3 h 9"/>
                <a:gd name="T12" fmla="*/ 0 w 63"/>
                <a:gd name="T13" fmla="*/ 6 h 9"/>
                <a:gd name="T14" fmla="*/ 54 w 63"/>
                <a:gd name="T15" fmla="*/ 6 h 9"/>
                <a:gd name="T16" fmla="*/ 55 w 63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9">
                  <a:moveTo>
                    <a:pt x="55" y="8"/>
                  </a:moveTo>
                  <a:cubicBezTo>
                    <a:pt x="57" y="9"/>
                    <a:pt x="60" y="9"/>
                    <a:pt x="61" y="8"/>
                  </a:cubicBezTo>
                  <a:cubicBezTo>
                    <a:pt x="63" y="6"/>
                    <a:pt x="63" y="3"/>
                    <a:pt x="61" y="2"/>
                  </a:cubicBezTo>
                  <a:cubicBezTo>
                    <a:pt x="60" y="0"/>
                    <a:pt x="57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5" y="7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9753600" y="2374900"/>
              <a:ext cx="150813" cy="28575"/>
            </a:xfrm>
            <a:custGeom>
              <a:avLst/>
              <a:gdLst>
                <a:gd name="T0" fmla="*/ 39 w 47"/>
                <a:gd name="T1" fmla="*/ 7 h 9"/>
                <a:gd name="T2" fmla="*/ 45 w 47"/>
                <a:gd name="T3" fmla="*/ 7 h 9"/>
                <a:gd name="T4" fmla="*/ 45 w 47"/>
                <a:gd name="T5" fmla="*/ 1 h 9"/>
                <a:gd name="T6" fmla="*/ 39 w 47"/>
                <a:gd name="T7" fmla="*/ 1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7"/>
                  </a:moveTo>
                  <a:cubicBezTo>
                    <a:pt x="41" y="9"/>
                    <a:pt x="43" y="9"/>
                    <a:pt x="45" y="7"/>
                  </a:cubicBezTo>
                  <a:cubicBezTo>
                    <a:pt x="47" y="6"/>
                    <a:pt x="47" y="3"/>
                    <a:pt x="45" y="1"/>
                  </a:cubicBezTo>
                  <a:cubicBezTo>
                    <a:pt x="43" y="0"/>
                    <a:pt x="41" y="0"/>
                    <a:pt x="39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9753600" y="2335213"/>
              <a:ext cx="95250" cy="31750"/>
            </a:xfrm>
            <a:custGeom>
              <a:avLst/>
              <a:gdLst>
                <a:gd name="T0" fmla="*/ 22 w 30"/>
                <a:gd name="T1" fmla="*/ 8 h 10"/>
                <a:gd name="T2" fmla="*/ 28 w 30"/>
                <a:gd name="T3" fmla="*/ 8 h 10"/>
                <a:gd name="T4" fmla="*/ 28 w 30"/>
                <a:gd name="T5" fmla="*/ 2 h 10"/>
                <a:gd name="T6" fmla="*/ 22 w 30"/>
                <a:gd name="T7" fmla="*/ 2 h 10"/>
                <a:gd name="T8" fmla="*/ 21 w 30"/>
                <a:gd name="T9" fmla="*/ 3 h 10"/>
                <a:gd name="T10" fmla="*/ 0 w 30"/>
                <a:gd name="T11" fmla="*/ 3 h 10"/>
                <a:gd name="T12" fmla="*/ 0 w 30"/>
                <a:gd name="T13" fmla="*/ 6 h 10"/>
                <a:gd name="T14" fmla="*/ 21 w 30"/>
                <a:gd name="T15" fmla="*/ 6 h 10"/>
                <a:gd name="T16" fmla="*/ 22 w 3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0">
                  <a:moveTo>
                    <a:pt x="22" y="8"/>
                  </a:moveTo>
                  <a:cubicBezTo>
                    <a:pt x="24" y="10"/>
                    <a:pt x="26" y="10"/>
                    <a:pt x="28" y="8"/>
                  </a:cubicBezTo>
                  <a:cubicBezTo>
                    <a:pt x="30" y="6"/>
                    <a:pt x="30" y="4"/>
                    <a:pt x="28" y="2"/>
                  </a:cubicBezTo>
                  <a:cubicBezTo>
                    <a:pt x="26" y="0"/>
                    <a:pt x="24" y="0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9753600" y="2300288"/>
              <a:ext cx="150813" cy="28575"/>
            </a:xfrm>
            <a:custGeom>
              <a:avLst/>
              <a:gdLst>
                <a:gd name="T0" fmla="*/ 39 w 47"/>
                <a:gd name="T1" fmla="*/ 8 h 9"/>
                <a:gd name="T2" fmla="*/ 45 w 47"/>
                <a:gd name="T3" fmla="*/ 8 h 9"/>
                <a:gd name="T4" fmla="*/ 45 w 47"/>
                <a:gd name="T5" fmla="*/ 2 h 9"/>
                <a:gd name="T6" fmla="*/ 39 w 47"/>
                <a:gd name="T7" fmla="*/ 2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8"/>
                  </a:moveTo>
                  <a:cubicBezTo>
                    <a:pt x="41" y="9"/>
                    <a:pt x="43" y="9"/>
                    <a:pt x="45" y="8"/>
                  </a:cubicBezTo>
                  <a:cubicBezTo>
                    <a:pt x="47" y="6"/>
                    <a:pt x="47" y="3"/>
                    <a:pt x="45" y="2"/>
                  </a:cubicBezTo>
                  <a:cubicBezTo>
                    <a:pt x="43" y="0"/>
                    <a:pt x="41" y="0"/>
                    <a:pt x="39" y="2"/>
                  </a:cubicBezTo>
                  <a:cubicBezTo>
                    <a:pt x="38" y="2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9753600" y="2862263"/>
              <a:ext cx="31750" cy="171450"/>
            </a:xfrm>
            <a:custGeom>
              <a:avLst/>
              <a:gdLst>
                <a:gd name="T0" fmla="*/ 4 w 10"/>
                <a:gd name="T1" fmla="*/ 45 h 53"/>
                <a:gd name="T2" fmla="*/ 3 w 10"/>
                <a:gd name="T3" fmla="*/ 46 h 53"/>
                <a:gd name="T4" fmla="*/ 3 w 10"/>
                <a:gd name="T5" fmla="*/ 52 h 53"/>
                <a:gd name="T6" fmla="*/ 9 w 10"/>
                <a:gd name="T7" fmla="*/ 52 h 53"/>
                <a:gd name="T8" fmla="*/ 9 w 10"/>
                <a:gd name="T9" fmla="*/ 46 h 53"/>
                <a:gd name="T10" fmla="*/ 7 w 10"/>
                <a:gd name="T11" fmla="*/ 45 h 53"/>
                <a:gd name="T12" fmla="*/ 7 w 10"/>
                <a:gd name="T13" fmla="*/ 7 h 53"/>
                <a:gd name="T14" fmla="*/ 0 w 10"/>
                <a:gd name="T15" fmla="*/ 0 h 53"/>
                <a:gd name="T16" fmla="*/ 0 w 10"/>
                <a:gd name="T17" fmla="*/ 4 h 53"/>
                <a:gd name="T18" fmla="*/ 4 w 10"/>
                <a:gd name="T19" fmla="*/ 9 h 53"/>
                <a:gd name="T20" fmla="*/ 4 w 10"/>
                <a:gd name="T2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3">
                  <a:moveTo>
                    <a:pt x="4" y="45"/>
                  </a:moveTo>
                  <a:cubicBezTo>
                    <a:pt x="4" y="45"/>
                    <a:pt x="3" y="45"/>
                    <a:pt x="3" y="46"/>
                  </a:cubicBezTo>
                  <a:cubicBezTo>
                    <a:pt x="1" y="47"/>
                    <a:pt x="1" y="50"/>
                    <a:pt x="3" y="52"/>
                  </a:cubicBezTo>
                  <a:cubicBezTo>
                    <a:pt x="4" y="53"/>
                    <a:pt x="7" y="53"/>
                    <a:pt x="9" y="52"/>
                  </a:cubicBezTo>
                  <a:cubicBezTo>
                    <a:pt x="10" y="50"/>
                    <a:pt x="10" y="47"/>
                    <a:pt x="9" y="46"/>
                  </a:cubicBezTo>
                  <a:cubicBezTo>
                    <a:pt x="8" y="45"/>
                    <a:pt x="8" y="45"/>
                    <a:pt x="7" y="4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147"/>
            <p:cNvSpPr>
              <a:spLocks/>
            </p:cNvSpPr>
            <p:nvPr/>
          </p:nvSpPr>
          <p:spPr bwMode="auto">
            <a:xfrm>
              <a:off x="11033125" y="2076450"/>
              <a:ext cx="28575" cy="193675"/>
            </a:xfrm>
            <a:custGeom>
              <a:avLst/>
              <a:gdLst>
                <a:gd name="T0" fmla="*/ 7 w 9"/>
                <a:gd name="T1" fmla="*/ 1 h 60"/>
                <a:gd name="T2" fmla="*/ 1 w 9"/>
                <a:gd name="T3" fmla="*/ 1 h 60"/>
                <a:gd name="T4" fmla="*/ 1 w 9"/>
                <a:gd name="T5" fmla="*/ 7 h 60"/>
                <a:gd name="T6" fmla="*/ 3 w 9"/>
                <a:gd name="T7" fmla="*/ 8 h 60"/>
                <a:gd name="T8" fmla="*/ 3 w 9"/>
                <a:gd name="T9" fmla="*/ 51 h 60"/>
                <a:gd name="T10" fmla="*/ 1 w 9"/>
                <a:gd name="T11" fmla="*/ 52 h 60"/>
                <a:gd name="T12" fmla="*/ 1 w 9"/>
                <a:gd name="T13" fmla="*/ 58 h 60"/>
                <a:gd name="T14" fmla="*/ 7 w 9"/>
                <a:gd name="T15" fmla="*/ 58 h 60"/>
                <a:gd name="T16" fmla="*/ 7 w 9"/>
                <a:gd name="T17" fmla="*/ 52 h 60"/>
                <a:gd name="T18" fmla="*/ 6 w 9"/>
                <a:gd name="T19" fmla="*/ 51 h 60"/>
                <a:gd name="T20" fmla="*/ 6 w 9"/>
                <a:gd name="T21" fmla="*/ 8 h 60"/>
                <a:gd name="T22" fmla="*/ 7 w 9"/>
                <a:gd name="T23" fmla="*/ 7 h 60"/>
                <a:gd name="T24" fmla="*/ 7 w 9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60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2" y="52"/>
                    <a:pt x="1" y="52"/>
                  </a:cubicBezTo>
                  <a:cubicBezTo>
                    <a:pt x="0" y="54"/>
                    <a:pt x="0" y="56"/>
                    <a:pt x="1" y="58"/>
                  </a:cubicBezTo>
                  <a:cubicBezTo>
                    <a:pt x="3" y="60"/>
                    <a:pt x="6" y="60"/>
                    <a:pt x="7" y="58"/>
                  </a:cubicBezTo>
                  <a:cubicBezTo>
                    <a:pt x="9" y="56"/>
                    <a:pt x="9" y="54"/>
                    <a:pt x="7" y="52"/>
                  </a:cubicBezTo>
                  <a:cubicBezTo>
                    <a:pt x="7" y="52"/>
                    <a:pt x="6" y="51"/>
                    <a:pt x="6" y="5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9" y="6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49"/>
            <p:cNvSpPr>
              <a:spLocks/>
            </p:cNvSpPr>
            <p:nvPr/>
          </p:nvSpPr>
          <p:spPr bwMode="auto">
            <a:xfrm>
              <a:off x="10163175" y="2916238"/>
              <a:ext cx="104775" cy="333375"/>
            </a:xfrm>
            <a:custGeom>
              <a:avLst/>
              <a:gdLst>
                <a:gd name="T0" fmla="*/ 25 w 33"/>
                <a:gd name="T1" fmla="*/ 101 h 103"/>
                <a:gd name="T2" fmla="*/ 31 w 33"/>
                <a:gd name="T3" fmla="*/ 101 h 103"/>
                <a:gd name="T4" fmla="*/ 31 w 33"/>
                <a:gd name="T5" fmla="*/ 95 h 103"/>
                <a:gd name="T6" fmla="*/ 27 w 33"/>
                <a:gd name="T7" fmla="*/ 95 h 103"/>
                <a:gd name="T8" fmla="*/ 10 w 33"/>
                <a:gd name="T9" fmla="*/ 78 h 103"/>
                <a:gd name="T10" fmla="*/ 29 w 33"/>
                <a:gd name="T11" fmla="*/ 59 h 103"/>
                <a:gd name="T12" fmla="*/ 6 w 33"/>
                <a:gd name="T13" fmla="*/ 36 h 103"/>
                <a:gd name="T14" fmla="*/ 6 w 33"/>
                <a:gd name="T15" fmla="*/ 9 h 103"/>
                <a:gd name="T16" fmla="*/ 8 w 33"/>
                <a:gd name="T17" fmla="*/ 8 h 103"/>
                <a:gd name="T18" fmla="*/ 8 w 33"/>
                <a:gd name="T19" fmla="*/ 2 h 103"/>
                <a:gd name="T20" fmla="*/ 2 w 33"/>
                <a:gd name="T21" fmla="*/ 2 h 103"/>
                <a:gd name="T22" fmla="*/ 2 w 33"/>
                <a:gd name="T23" fmla="*/ 8 h 103"/>
                <a:gd name="T24" fmla="*/ 4 w 33"/>
                <a:gd name="T25" fmla="*/ 9 h 103"/>
                <a:gd name="T26" fmla="*/ 4 w 33"/>
                <a:gd name="T27" fmla="*/ 37 h 103"/>
                <a:gd name="T28" fmla="*/ 25 w 33"/>
                <a:gd name="T29" fmla="*/ 59 h 103"/>
                <a:gd name="T30" fmla="*/ 6 w 33"/>
                <a:gd name="T31" fmla="*/ 78 h 103"/>
                <a:gd name="T32" fmla="*/ 25 w 33"/>
                <a:gd name="T33" fmla="*/ 97 h 103"/>
                <a:gd name="T34" fmla="*/ 25 w 33"/>
                <a:gd name="T35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03">
                  <a:moveTo>
                    <a:pt x="25" y="101"/>
                  </a:moveTo>
                  <a:cubicBezTo>
                    <a:pt x="27" y="103"/>
                    <a:pt x="30" y="103"/>
                    <a:pt x="31" y="101"/>
                  </a:cubicBezTo>
                  <a:cubicBezTo>
                    <a:pt x="33" y="100"/>
                    <a:pt x="33" y="97"/>
                    <a:pt x="31" y="95"/>
                  </a:cubicBezTo>
                  <a:cubicBezTo>
                    <a:pt x="30" y="94"/>
                    <a:pt x="28" y="94"/>
                    <a:pt x="27" y="95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4" y="100"/>
                    <a:pt x="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Freeform 150"/>
            <p:cNvSpPr>
              <a:spLocks/>
            </p:cNvSpPr>
            <p:nvPr/>
          </p:nvSpPr>
          <p:spPr bwMode="auto">
            <a:xfrm>
              <a:off x="10479088" y="2974975"/>
              <a:ext cx="33338" cy="187325"/>
            </a:xfrm>
            <a:custGeom>
              <a:avLst/>
              <a:gdLst>
                <a:gd name="T0" fmla="*/ 8 w 10"/>
                <a:gd name="T1" fmla="*/ 2 h 58"/>
                <a:gd name="T2" fmla="*/ 2 w 10"/>
                <a:gd name="T3" fmla="*/ 2 h 58"/>
                <a:gd name="T4" fmla="*/ 2 w 10"/>
                <a:gd name="T5" fmla="*/ 8 h 58"/>
                <a:gd name="T6" fmla="*/ 4 w 10"/>
                <a:gd name="T7" fmla="*/ 9 h 58"/>
                <a:gd name="T8" fmla="*/ 4 w 10"/>
                <a:gd name="T9" fmla="*/ 49 h 58"/>
                <a:gd name="T10" fmla="*/ 2 w 10"/>
                <a:gd name="T11" fmla="*/ 50 h 58"/>
                <a:gd name="T12" fmla="*/ 2 w 10"/>
                <a:gd name="T13" fmla="*/ 56 h 58"/>
                <a:gd name="T14" fmla="*/ 8 w 10"/>
                <a:gd name="T15" fmla="*/ 56 h 58"/>
                <a:gd name="T16" fmla="*/ 8 w 10"/>
                <a:gd name="T17" fmla="*/ 50 h 58"/>
                <a:gd name="T18" fmla="*/ 6 w 10"/>
                <a:gd name="T19" fmla="*/ 49 h 58"/>
                <a:gd name="T20" fmla="*/ 6 w 10"/>
                <a:gd name="T21" fmla="*/ 9 h 58"/>
                <a:gd name="T22" fmla="*/ 8 w 10"/>
                <a:gd name="T23" fmla="*/ 8 h 58"/>
                <a:gd name="T24" fmla="*/ 8 w 10"/>
                <a:gd name="T2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8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2" y="49"/>
                    <a:pt x="2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4" y="58"/>
                    <a:pt x="6" y="58"/>
                    <a:pt x="8" y="56"/>
                  </a:cubicBezTo>
                  <a:cubicBezTo>
                    <a:pt x="10" y="54"/>
                    <a:pt x="10" y="52"/>
                    <a:pt x="8" y="50"/>
                  </a:cubicBezTo>
                  <a:cubicBezTo>
                    <a:pt x="8" y="49"/>
                    <a:pt x="7" y="49"/>
                    <a:pt x="6" y="4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Freeform 151"/>
            <p:cNvSpPr>
              <a:spLocks/>
            </p:cNvSpPr>
            <p:nvPr/>
          </p:nvSpPr>
          <p:spPr bwMode="auto">
            <a:xfrm>
              <a:off x="9753600" y="3665538"/>
              <a:ext cx="25400" cy="65088"/>
            </a:xfrm>
            <a:custGeom>
              <a:avLst/>
              <a:gdLst>
                <a:gd name="T0" fmla="*/ 1 w 8"/>
                <a:gd name="T1" fmla="*/ 15 h 20"/>
                <a:gd name="T2" fmla="*/ 8 w 8"/>
                <a:gd name="T3" fmla="*/ 8 h 20"/>
                <a:gd name="T4" fmla="*/ 0 w 8"/>
                <a:gd name="T5" fmla="*/ 0 h 20"/>
                <a:gd name="T6" fmla="*/ 0 w 8"/>
                <a:gd name="T7" fmla="*/ 4 h 20"/>
                <a:gd name="T8" fmla="*/ 4 w 8"/>
                <a:gd name="T9" fmla="*/ 8 h 20"/>
                <a:gd name="T10" fmla="*/ 0 w 8"/>
                <a:gd name="T11" fmla="*/ 12 h 20"/>
                <a:gd name="T12" fmla="*/ 0 w 8"/>
                <a:gd name="T13" fmla="*/ 20 h 20"/>
                <a:gd name="T14" fmla="*/ 1 w 8"/>
                <a:gd name="T15" fmla="*/ 20 h 20"/>
                <a:gd name="T16" fmla="*/ 1 w 8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0">
                  <a:moveTo>
                    <a:pt x="1" y="1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2" y="18"/>
                    <a:pt x="2" y="16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Freeform 152"/>
            <p:cNvSpPr>
              <a:spLocks/>
            </p:cNvSpPr>
            <p:nvPr/>
          </p:nvSpPr>
          <p:spPr bwMode="auto">
            <a:xfrm>
              <a:off x="9753600" y="3614738"/>
              <a:ext cx="76200" cy="168275"/>
            </a:xfrm>
            <a:custGeom>
              <a:avLst/>
              <a:gdLst>
                <a:gd name="T0" fmla="*/ 1 w 24"/>
                <a:gd name="T1" fmla="*/ 47 h 52"/>
                <a:gd name="T2" fmla="*/ 24 w 24"/>
                <a:gd name="T3" fmla="*/ 24 h 52"/>
                <a:gd name="T4" fmla="*/ 0 w 24"/>
                <a:gd name="T5" fmla="*/ 0 h 52"/>
                <a:gd name="T6" fmla="*/ 0 w 24"/>
                <a:gd name="T7" fmla="*/ 4 h 52"/>
                <a:gd name="T8" fmla="*/ 20 w 24"/>
                <a:gd name="T9" fmla="*/ 24 h 52"/>
                <a:gd name="T10" fmla="*/ 0 w 24"/>
                <a:gd name="T11" fmla="*/ 44 h 52"/>
                <a:gd name="T12" fmla="*/ 0 w 24"/>
                <a:gd name="T13" fmla="*/ 52 h 52"/>
                <a:gd name="T14" fmla="*/ 1 w 24"/>
                <a:gd name="T15" fmla="*/ 52 h 52"/>
                <a:gd name="T16" fmla="*/ 1 w 2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" y="47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0"/>
                    <a:pt x="2" y="48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Freeform 156"/>
            <p:cNvSpPr>
              <a:spLocks/>
            </p:cNvSpPr>
            <p:nvPr/>
          </p:nvSpPr>
          <p:spPr bwMode="auto">
            <a:xfrm>
              <a:off x="9753600" y="1804988"/>
              <a:ext cx="2076450" cy="2306638"/>
            </a:xfrm>
            <a:custGeom>
              <a:avLst/>
              <a:gdLst>
                <a:gd name="T0" fmla="*/ 782 w 1308"/>
                <a:gd name="T1" fmla="*/ 586 h 1453"/>
                <a:gd name="T2" fmla="*/ 199 w 1308"/>
                <a:gd name="T3" fmla="*/ 0 h 1453"/>
                <a:gd name="T4" fmla="*/ 0 w 1308"/>
                <a:gd name="T5" fmla="*/ 0 h 1453"/>
                <a:gd name="T6" fmla="*/ 0 w 1308"/>
                <a:gd name="T7" fmla="*/ 7 h 1453"/>
                <a:gd name="T8" fmla="*/ 197 w 1308"/>
                <a:gd name="T9" fmla="*/ 7 h 1453"/>
                <a:gd name="T10" fmla="*/ 778 w 1308"/>
                <a:gd name="T11" fmla="*/ 590 h 1453"/>
                <a:gd name="T12" fmla="*/ 1300 w 1308"/>
                <a:gd name="T13" fmla="*/ 1119 h 1453"/>
                <a:gd name="T14" fmla="*/ 967 w 1308"/>
                <a:gd name="T15" fmla="*/ 1453 h 1453"/>
                <a:gd name="T16" fmla="*/ 976 w 1308"/>
                <a:gd name="T17" fmla="*/ 1453 h 1453"/>
                <a:gd name="T18" fmla="*/ 1308 w 1308"/>
                <a:gd name="T19" fmla="*/ 1119 h 1453"/>
                <a:gd name="T20" fmla="*/ 782 w 1308"/>
                <a:gd name="T21" fmla="*/ 58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8" h="1453">
                  <a:moveTo>
                    <a:pt x="782" y="586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7" y="7"/>
                  </a:lnTo>
                  <a:lnTo>
                    <a:pt x="778" y="590"/>
                  </a:lnTo>
                  <a:lnTo>
                    <a:pt x="1300" y="1119"/>
                  </a:lnTo>
                  <a:lnTo>
                    <a:pt x="967" y="1453"/>
                  </a:lnTo>
                  <a:lnTo>
                    <a:pt x="976" y="1453"/>
                  </a:lnTo>
                  <a:lnTo>
                    <a:pt x="1308" y="1119"/>
                  </a:lnTo>
                  <a:lnTo>
                    <a:pt x="782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Freeform 157"/>
            <p:cNvSpPr>
              <a:spLocks/>
            </p:cNvSpPr>
            <p:nvPr/>
          </p:nvSpPr>
          <p:spPr bwMode="auto">
            <a:xfrm>
              <a:off x="9753600" y="1841500"/>
              <a:ext cx="2025650" cy="2241550"/>
            </a:xfrm>
            <a:custGeom>
              <a:avLst/>
              <a:gdLst>
                <a:gd name="T0" fmla="*/ 483 w 633"/>
                <a:gd name="T1" fmla="*/ 692 h 694"/>
                <a:gd name="T2" fmla="*/ 484 w 633"/>
                <a:gd name="T3" fmla="*/ 687 h 694"/>
                <a:gd name="T4" fmla="*/ 633 w 633"/>
                <a:gd name="T5" fmla="*/ 539 h 694"/>
                <a:gd name="T6" fmla="*/ 380 w 633"/>
                <a:gd name="T7" fmla="*/ 285 h 694"/>
                <a:gd name="T8" fmla="*/ 95 w 633"/>
                <a:gd name="T9" fmla="*/ 0 h 694"/>
                <a:gd name="T10" fmla="*/ 0 w 633"/>
                <a:gd name="T11" fmla="*/ 0 h 694"/>
                <a:gd name="T12" fmla="*/ 0 w 633"/>
                <a:gd name="T13" fmla="*/ 3 h 694"/>
                <a:gd name="T14" fmla="*/ 93 w 633"/>
                <a:gd name="T15" fmla="*/ 3 h 694"/>
                <a:gd name="T16" fmla="*/ 378 w 633"/>
                <a:gd name="T17" fmla="*/ 287 h 694"/>
                <a:gd name="T18" fmla="*/ 629 w 633"/>
                <a:gd name="T19" fmla="*/ 539 h 694"/>
                <a:gd name="T20" fmla="*/ 482 w 633"/>
                <a:gd name="T21" fmla="*/ 685 h 694"/>
                <a:gd name="T22" fmla="*/ 477 w 633"/>
                <a:gd name="T23" fmla="*/ 686 h 694"/>
                <a:gd name="T24" fmla="*/ 477 w 633"/>
                <a:gd name="T25" fmla="*/ 692 h 694"/>
                <a:gd name="T26" fmla="*/ 483 w 633"/>
                <a:gd name="T27" fmla="*/ 69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3" h="694">
                  <a:moveTo>
                    <a:pt x="483" y="692"/>
                  </a:moveTo>
                  <a:cubicBezTo>
                    <a:pt x="485" y="691"/>
                    <a:pt x="485" y="689"/>
                    <a:pt x="484" y="687"/>
                  </a:cubicBezTo>
                  <a:cubicBezTo>
                    <a:pt x="633" y="539"/>
                    <a:pt x="633" y="539"/>
                    <a:pt x="633" y="539"/>
                  </a:cubicBezTo>
                  <a:cubicBezTo>
                    <a:pt x="380" y="285"/>
                    <a:pt x="380" y="285"/>
                    <a:pt x="380" y="28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78" y="287"/>
                    <a:pt x="378" y="287"/>
                    <a:pt x="378" y="287"/>
                  </a:cubicBezTo>
                  <a:cubicBezTo>
                    <a:pt x="629" y="539"/>
                    <a:pt x="629" y="539"/>
                    <a:pt x="629" y="539"/>
                  </a:cubicBezTo>
                  <a:cubicBezTo>
                    <a:pt x="482" y="685"/>
                    <a:pt x="482" y="685"/>
                    <a:pt x="482" y="685"/>
                  </a:cubicBezTo>
                  <a:cubicBezTo>
                    <a:pt x="481" y="684"/>
                    <a:pt x="479" y="685"/>
                    <a:pt x="477" y="686"/>
                  </a:cubicBezTo>
                  <a:cubicBezTo>
                    <a:pt x="476" y="688"/>
                    <a:pt x="476" y="690"/>
                    <a:pt x="477" y="692"/>
                  </a:cubicBezTo>
                  <a:cubicBezTo>
                    <a:pt x="479" y="694"/>
                    <a:pt x="482" y="694"/>
                    <a:pt x="483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Freeform 158"/>
            <p:cNvSpPr>
              <a:spLocks/>
            </p:cNvSpPr>
            <p:nvPr/>
          </p:nvSpPr>
          <p:spPr bwMode="auto">
            <a:xfrm>
              <a:off x="9753600" y="1879600"/>
              <a:ext cx="1974850" cy="2232025"/>
            </a:xfrm>
            <a:custGeom>
              <a:avLst/>
              <a:gdLst>
                <a:gd name="T0" fmla="*/ 617 w 617"/>
                <a:gd name="T1" fmla="*/ 527 h 691"/>
                <a:gd name="T2" fmla="*/ 372 w 617"/>
                <a:gd name="T3" fmla="*/ 281 h 691"/>
                <a:gd name="T4" fmla="*/ 90 w 617"/>
                <a:gd name="T5" fmla="*/ 0 h 691"/>
                <a:gd name="T6" fmla="*/ 0 w 617"/>
                <a:gd name="T7" fmla="*/ 0 h 691"/>
                <a:gd name="T8" fmla="*/ 0 w 617"/>
                <a:gd name="T9" fmla="*/ 2 h 691"/>
                <a:gd name="T10" fmla="*/ 89 w 617"/>
                <a:gd name="T11" fmla="*/ 2 h 691"/>
                <a:gd name="T12" fmla="*/ 370 w 617"/>
                <a:gd name="T13" fmla="*/ 283 h 691"/>
                <a:gd name="T14" fmla="*/ 613 w 617"/>
                <a:gd name="T15" fmla="*/ 527 h 691"/>
                <a:gd name="T16" fmla="*/ 454 w 617"/>
                <a:gd name="T17" fmla="*/ 685 h 691"/>
                <a:gd name="T18" fmla="*/ 449 w 617"/>
                <a:gd name="T19" fmla="*/ 686 h 691"/>
                <a:gd name="T20" fmla="*/ 449 w 617"/>
                <a:gd name="T21" fmla="*/ 691 h 691"/>
                <a:gd name="T22" fmla="*/ 456 w 617"/>
                <a:gd name="T23" fmla="*/ 691 h 691"/>
                <a:gd name="T24" fmla="*/ 456 w 617"/>
                <a:gd name="T25" fmla="*/ 687 h 691"/>
                <a:gd name="T26" fmla="*/ 617 w 617"/>
                <a:gd name="T27" fmla="*/ 52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7" h="691">
                  <a:moveTo>
                    <a:pt x="617" y="527"/>
                  </a:moveTo>
                  <a:cubicBezTo>
                    <a:pt x="372" y="281"/>
                    <a:pt x="372" y="281"/>
                    <a:pt x="372" y="28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613" y="527"/>
                    <a:pt x="613" y="527"/>
                    <a:pt x="613" y="527"/>
                  </a:cubicBezTo>
                  <a:cubicBezTo>
                    <a:pt x="454" y="685"/>
                    <a:pt x="454" y="685"/>
                    <a:pt x="454" y="685"/>
                  </a:cubicBezTo>
                  <a:cubicBezTo>
                    <a:pt x="453" y="684"/>
                    <a:pt x="451" y="685"/>
                    <a:pt x="449" y="686"/>
                  </a:cubicBezTo>
                  <a:cubicBezTo>
                    <a:pt x="448" y="687"/>
                    <a:pt x="448" y="690"/>
                    <a:pt x="449" y="691"/>
                  </a:cubicBezTo>
                  <a:cubicBezTo>
                    <a:pt x="456" y="691"/>
                    <a:pt x="456" y="691"/>
                    <a:pt x="456" y="691"/>
                  </a:cubicBezTo>
                  <a:cubicBezTo>
                    <a:pt x="457" y="690"/>
                    <a:pt x="457" y="689"/>
                    <a:pt x="456" y="687"/>
                  </a:cubicBezTo>
                  <a:lnTo>
                    <a:pt x="617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Freeform 159"/>
            <p:cNvSpPr>
              <a:spLocks/>
            </p:cNvSpPr>
            <p:nvPr/>
          </p:nvSpPr>
          <p:spPr bwMode="auto">
            <a:xfrm>
              <a:off x="9753600" y="1916113"/>
              <a:ext cx="1922463" cy="2114550"/>
            </a:xfrm>
            <a:custGeom>
              <a:avLst/>
              <a:gdLst>
                <a:gd name="T0" fmla="*/ 362 w 601"/>
                <a:gd name="T1" fmla="*/ 280 h 655"/>
                <a:gd name="T2" fmla="*/ 597 w 601"/>
                <a:gd name="T3" fmla="*/ 516 h 655"/>
                <a:gd name="T4" fmla="*/ 466 w 601"/>
                <a:gd name="T5" fmla="*/ 646 h 655"/>
                <a:gd name="T6" fmla="*/ 461 w 601"/>
                <a:gd name="T7" fmla="*/ 647 h 655"/>
                <a:gd name="T8" fmla="*/ 461 w 601"/>
                <a:gd name="T9" fmla="*/ 653 h 655"/>
                <a:gd name="T10" fmla="*/ 467 w 601"/>
                <a:gd name="T11" fmla="*/ 653 h 655"/>
                <a:gd name="T12" fmla="*/ 468 w 601"/>
                <a:gd name="T13" fmla="*/ 648 h 655"/>
                <a:gd name="T14" fmla="*/ 601 w 601"/>
                <a:gd name="T15" fmla="*/ 516 h 655"/>
                <a:gd name="T16" fmla="*/ 364 w 601"/>
                <a:gd name="T17" fmla="*/ 278 h 655"/>
                <a:gd name="T18" fmla="*/ 85 w 601"/>
                <a:gd name="T19" fmla="*/ 0 h 655"/>
                <a:gd name="T20" fmla="*/ 0 w 601"/>
                <a:gd name="T21" fmla="*/ 0 h 655"/>
                <a:gd name="T22" fmla="*/ 0 w 601"/>
                <a:gd name="T23" fmla="*/ 3 h 655"/>
                <a:gd name="T24" fmla="*/ 84 w 601"/>
                <a:gd name="T25" fmla="*/ 3 h 655"/>
                <a:gd name="T26" fmla="*/ 362 w 601"/>
                <a:gd name="T27" fmla="*/ 28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655">
                  <a:moveTo>
                    <a:pt x="362" y="280"/>
                  </a:moveTo>
                  <a:cubicBezTo>
                    <a:pt x="597" y="516"/>
                    <a:pt x="597" y="516"/>
                    <a:pt x="597" y="516"/>
                  </a:cubicBezTo>
                  <a:cubicBezTo>
                    <a:pt x="466" y="646"/>
                    <a:pt x="466" y="646"/>
                    <a:pt x="466" y="646"/>
                  </a:cubicBezTo>
                  <a:cubicBezTo>
                    <a:pt x="465" y="645"/>
                    <a:pt x="463" y="646"/>
                    <a:pt x="461" y="647"/>
                  </a:cubicBezTo>
                  <a:cubicBezTo>
                    <a:pt x="460" y="649"/>
                    <a:pt x="460" y="651"/>
                    <a:pt x="461" y="653"/>
                  </a:cubicBezTo>
                  <a:cubicBezTo>
                    <a:pt x="463" y="655"/>
                    <a:pt x="466" y="655"/>
                    <a:pt x="467" y="653"/>
                  </a:cubicBezTo>
                  <a:cubicBezTo>
                    <a:pt x="469" y="652"/>
                    <a:pt x="469" y="650"/>
                    <a:pt x="468" y="648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364" y="278"/>
                    <a:pt x="364" y="278"/>
                    <a:pt x="364" y="27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36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Freeform 160"/>
            <p:cNvSpPr>
              <a:spLocks/>
            </p:cNvSpPr>
            <p:nvPr/>
          </p:nvSpPr>
          <p:spPr bwMode="auto">
            <a:xfrm>
              <a:off x="9753600" y="1951038"/>
              <a:ext cx="1871663" cy="2119313"/>
            </a:xfrm>
            <a:custGeom>
              <a:avLst/>
              <a:gdLst>
                <a:gd name="T0" fmla="*/ 585 w 585"/>
                <a:gd name="T1" fmla="*/ 505 h 656"/>
                <a:gd name="T2" fmla="*/ 356 w 585"/>
                <a:gd name="T3" fmla="*/ 275 h 656"/>
                <a:gd name="T4" fmla="*/ 81 w 585"/>
                <a:gd name="T5" fmla="*/ 0 h 656"/>
                <a:gd name="T6" fmla="*/ 0 w 585"/>
                <a:gd name="T7" fmla="*/ 0 h 656"/>
                <a:gd name="T8" fmla="*/ 0 w 585"/>
                <a:gd name="T9" fmla="*/ 3 h 656"/>
                <a:gd name="T10" fmla="*/ 79 w 585"/>
                <a:gd name="T11" fmla="*/ 3 h 656"/>
                <a:gd name="T12" fmla="*/ 354 w 585"/>
                <a:gd name="T13" fmla="*/ 277 h 656"/>
                <a:gd name="T14" fmla="*/ 581 w 585"/>
                <a:gd name="T15" fmla="*/ 505 h 656"/>
                <a:gd name="T16" fmla="*/ 438 w 585"/>
                <a:gd name="T17" fmla="*/ 647 h 656"/>
                <a:gd name="T18" fmla="*/ 433 w 585"/>
                <a:gd name="T19" fmla="*/ 648 h 656"/>
                <a:gd name="T20" fmla="*/ 433 w 585"/>
                <a:gd name="T21" fmla="*/ 654 h 656"/>
                <a:gd name="T22" fmla="*/ 439 w 585"/>
                <a:gd name="T23" fmla="*/ 654 h 656"/>
                <a:gd name="T24" fmla="*/ 440 w 585"/>
                <a:gd name="T25" fmla="*/ 649 h 656"/>
                <a:gd name="T26" fmla="*/ 585 w 585"/>
                <a:gd name="T27" fmla="*/ 50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56">
                  <a:moveTo>
                    <a:pt x="585" y="505"/>
                  </a:moveTo>
                  <a:cubicBezTo>
                    <a:pt x="356" y="275"/>
                    <a:pt x="356" y="275"/>
                    <a:pt x="356" y="27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354" y="277"/>
                    <a:pt x="354" y="277"/>
                    <a:pt x="354" y="277"/>
                  </a:cubicBezTo>
                  <a:cubicBezTo>
                    <a:pt x="581" y="505"/>
                    <a:pt x="581" y="505"/>
                    <a:pt x="581" y="505"/>
                  </a:cubicBezTo>
                  <a:cubicBezTo>
                    <a:pt x="438" y="647"/>
                    <a:pt x="438" y="647"/>
                    <a:pt x="438" y="647"/>
                  </a:cubicBezTo>
                  <a:cubicBezTo>
                    <a:pt x="437" y="646"/>
                    <a:pt x="435" y="647"/>
                    <a:pt x="433" y="648"/>
                  </a:cubicBezTo>
                  <a:cubicBezTo>
                    <a:pt x="432" y="650"/>
                    <a:pt x="432" y="652"/>
                    <a:pt x="433" y="654"/>
                  </a:cubicBezTo>
                  <a:cubicBezTo>
                    <a:pt x="435" y="656"/>
                    <a:pt x="438" y="656"/>
                    <a:pt x="439" y="654"/>
                  </a:cubicBezTo>
                  <a:cubicBezTo>
                    <a:pt x="441" y="653"/>
                    <a:pt x="441" y="651"/>
                    <a:pt x="440" y="649"/>
                  </a:cubicBezTo>
                  <a:lnTo>
                    <a:pt x="585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Freeform 161"/>
            <p:cNvSpPr>
              <a:spLocks/>
            </p:cNvSpPr>
            <p:nvPr/>
          </p:nvSpPr>
          <p:spPr bwMode="auto">
            <a:xfrm>
              <a:off x="10655300" y="820738"/>
              <a:ext cx="1489075" cy="2257425"/>
            </a:xfrm>
            <a:custGeom>
              <a:avLst/>
              <a:gdLst>
                <a:gd name="T0" fmla="*/ 463 w 465"/>
                <a:gd name="T1" fmla="*/ 594 h 699"/>
                <a:gd name="T2" fmla="*/ 463 w 465"/>
                <a:gd name="T3" fmla="*/ 588 h 699"/>
                <a:gd name="T4" fmla="*/ 457 w 465"/>
                <a:gd name="T5" fmla="*/ 588 h 699"/>
                <a:gd name="T6" fmla="*/ 456 w 465"/>
                <a:gd name="T7" fmla="*/ 593 h 699"/>
                <a:gd name="T8" fmla="*/ 353 w 465"/>
                <a:gd name="T9" fmla="*/ 697 h 699"/>
                <a:gd name="T10" fmla="*/ 287 w 465"/>
                <a:gd name="T11" fmla="*/ 697 h 699"/>
                <a:gd name="T12" fmla="*/ 145 w 465"/>
                <a:gd name="T13" fmla="*/ 554 h 699"/>
                <a:gd name="T14" fmla="*/ 2 w 465"/>
                <a:gd name="T15" fmla="*/ 412 h 699"/>
                <a:gd name="T16" fmla="*/ 2 w 465"/>
                <a:gd name="T17" fmla="*/ 346 h 699"/>
                <a:gd name="T18" fmla="*/ 163 w 465"/>
                <a:gd name="T19" fmla="*/ 186 h 699"/>
                <a:gd name="T20" fmla="*/ 163 w 465"/>
                <a:gd name="T21" fmla="*/ 146 h 699"/>
                <a:gd name="T22" fmla="*/ 22 w 465"/>
                <a:gd name="T23" fmla="*/ 6 h 699"/>
                <a:gd name="T24" fmla="*/ 22 w 465"/>
                <a:gd name="T25" fmla="*/ 1 h 699"/>
                <a:gd name="T26" fmla="*/ 16 w 465"/>
                <a:gd name="T27" fmla="*/ 1 h 699"/>
                <a:gd name="T28" fmla="*/ 16 w 465"/>
                <a:gd name="T29" fmla="*/ 7 h 699"/>
                <a:gd name="T30" fmla="*/ 20 w 465"/>
                <a:gd name="T31" fmla="*/ 8 h 699"/>
                <a:gd name="T32" fmla="*/ 160 w 465"/>
                <a:gd name="T33" fmla="*/ 148 h 699"/>
                <a:gd name="T34" fmla="*/ 160 w 465"/>
                <a:gd name="T35" fmla="*/ 185 h 699"/>
                <a:gd name="T36" fmla="*/ 0 w 465"/>
                <a:gd name="T37" fmla="*/ 345 h 699"/>
                <a:gd name="T38" fmla="*/ 0 w 465"/>
                <a:gd name="T39" fmla="*/ 413 h 699"/>
                <a:gd name="T40" fmla="*/ 143 w 465"/>
                <a:gd name="T41" fmla="*/ 556 h 699"/>
                <a:gd name="T42" fmla="*/ 286 w 465"/>
                <a:gd name="T43" fmla="*/ 699 h 699"/>
                <a:gd name="T44" fmla="*/ 354 w 465"/>
                <a:gd name="T45" fmla="*/ 699 h 699"/>
                <a:gd name="T46" fmla="*/ 458 w 465"/>
                <a:gd name="T47" fmla="*/ 595 h 699"/>
                <a:gd name="T48" fmla="*/ 463 w 465"/>
                <a:gd name="T49" fmla="*/ 59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5" h="699">
                  <a:moveTo>
                    <a:pt x="463" y="594"/>
                  </a:moveTo>
                  <a:cubicBezTo>
                    <a:pt x="465" y="593"/>
                    <a:pt x="465" y="590"/>
                    <a:pt x="463" y="588"/>
                  </a:cubicBezTo>
                  <a:cubicBezTo>
                    <a:pt x="461" y="587"/>
                    <a:pt x="459" y="587"/>
                    <a:pt x="457" y="588"/>
                  </a:cubicBezTo>
                  <a:cubicBezTo>
                    <a:pt x="456" y="590"/>
                    <a:pt x="456" y="591"/>
                    <a:pt x="456" y="593"/>
                  </a:cubicBezTo>
                  <a:cubicBezTo>
                    <a:pt x="353" y="697"/>
                    <a:pt x="353" y="697"/>
                    <a:pt x="353" y="697"/>
                  </a:cubicBezTo>
                  <a:cubicBezTo>
                    <a:pt x="287" y="697"/>
                    <a:pt x="287" y="697"/>
                    <a:pt x="287" y="697"/>
                  </a:cubicBezTo>
                  <a:cubicBezTo>
                    <a:pt x="145" y="554"/>
                    <a:pt x="145" y="554"/>
                    <a:pt x="145" y="554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3"/>
                    <a:pt x="22" y="1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3"/>
                    <a:pt x="14" y="6"/>
                    <a:pt x="16" y="7"/>
                  </a:cubicBezTo>
                  <a:cubicBezTo>
                    <a:pt x="17" y="9"/>
                    <a:pt x="19" y="9"/>
                    <a:pt x="20" y="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43" y="556"/>
                    <a:pt x="143" y="556"/>
                    <a:pt x="143" y="556"/>
                  </a:cubicBezTo>
                  <a:cubicBezTo>
                    <a:pt x="286" y="699"/>
                    <a:pt x="286" y="699"/>
                    <a:pt x="286" y="699"/>
                  </a:cubicBezTo>
                  <a:cubicBezTo>
                    <a:pt x="354" y="699"/>
                    <a:pt x="354" y="699"/>
                    <a:pt x="354" y="699"/>
                  </a:cubicBezTo>
                  <a:cubicBezTo>
                    <a:pt x="458" y="595"/>
                    <a:pt x="458" y="595"/>
                    <a:pt x="458" y="595"/>
                  </a:cubicBezTo>
                  <a:cubicBezTo>
                    <a:pt x="460" y="596"/>
                    <a:pt x="462" y="596"/>
                    <a:pt x="463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Freeform 162"/>
            <p:cNvSpPr>
              <a:spLocks/>
            </p:cNvSpPr>
            <p:nvPr/>
          </p:nvSpPr>
          <p:spPr bwMode="auto">
            <a:xfrm>
              <a:off x="9891713" y="2722563"/>
              <a:ext cx="1119188" cy="1130300"/>
            </a:xfrm>
            <a:custGeom>
              <a:avLst/>
              <a:gdLst>
                <a:gd name="T0" fmla="*/ 58 w 350"/>
                <a:gd name="T1" fmla="*/ 8 h 350"/>
                <a:gd name="T2" fmla="*/ 58 w 350"/>
                <a:gd name="T3" fmla="*/ 2 h 350"/>
                <a:gd name="T4" fmla="*/ 52 w 350"/>
                <a:gd name="T5" fmla="*/ 2 h 350"/>
                <a:gd name="T6" fmla="*/ 51 w 350"/>
                <a:gd name="T7" fmla="*/ 6 h 350"/>
                <a:gd name="T8" fmla="*/ 0 w 350"/>
                <a:gd name="T9" fmla="*/ 58 h 350"/>
                <a:gd name="T10" fmla="*/ 0 w 350"/>
                <a:gd name="T11" fmla="*/ 133 h 350"/>
                <a:gd name="T12" fmla="*/ 108 w 350"/>
                <a:gd name="T13" fmla="*/ 241 h 350"/>
                <a:gd name="T14" fmla="*/ 217 w 350"/>
                <a:gd name="T15" fmla="*/ 350 h 350"/>
                <a:gd name="T16" fmla="*/ 292 w 350"/>
                <a:gd name="T17" fmla="*/ 350 h 350"/>
                <a:gd name="T18" fmla="*/ 344 w 350"/>
                <a:gd name="T19" fmla="*/ 299 h 350"/>
                <a:gd name="T20" fmla="*/ 348 w 350"/>
                <a:gd name="T21" fmla="*/ 298 h 350"/>
                <a:gd name="T22" fmla="*/ 348 w 350"/>
                <a:gd name="T23" fmla="*/ 292 h 350"/>
                <a:gd name="T24" fmla="*/ 342 w 350"/>
                <a:gd name="T25" fmla="*/ 292 h 350"/>
                <a:gd name="T26" fmla="*/ 342 w 350"/>
                <a:gd name="T27" fmla="*/ 297 h 350"/>
                <a:gd name="T28" fmla="*/ 291 w 350"/>
                <a:gd name="T29" fmla="*/ 347 h 350"/>
                <a:gd name="T30" fmla="*/ 218 w 350"/>
                <a:gd name="T31" fmla="*/ 347 h 350"/>
                <a:gd name="T32" fmla="*/ 110 w 350"/>
                <a:gd name="T33" fmla="*/ 239 h 350"/>
                <a:gd name="T34" fmla="*/ 3 w 350"/>
                <a:gd name="T35" fmla="*/ 132 h 350"/>
                <a:gd name="T36" fmla="*/ 3 w 350"/>
                <a:gd name="T37" fmla="*/ 59 h 350"/>
                <a:gd name="T38" fmla="*/ 53 w 350"/>
                <a:gd name="T39" fmla="*/ 9 h 350"/>
                <a:gd name="T40" fmla="*/ 58 w 350"/>
                <a:gd name="T41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50">
                  <a:moveTo>
                    <a:pt x="58" y="8"/>
                  </a:moveTo>
                  <a:cubicBezTo>
                    <a:pt x="60" y="6"/>
                    <a:pt x="60" y="3"/>
                    <a:pt x="58" y="2"/>
                  </a:cubicBezTo>
                  <a:cubicBezTo>
                    <a:pt x="57" y="0"/>
                    <a:pt x="54" y="0"/>
                    <a:pt x="52" y="2"/>
                  </a:cubicBezTo>
                  <a:cubicBezTo>
                    <a:pt x="51" y="3"/>
                    <a:pt x="51" y="5"/>
                    <a:pt x="51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217" y="350"/>
                    <a:pt x="217" y="350"/>
                    <a:pt x="217" y="350"/>
                  </a:cubicBezTo>
                  <a:cubicBezTo>
                    <a:pt x="292" y="350"/>
                    <a:pt x="292" y="350"/>
                    <a:pt x="292" y="350"/>
                  </a:cubicBezTo>
                  <a:cubicBezTo>
                    <a:pt x="344" y="299"/>
                    <a:pt x="344" y="299"/>
                    <a:pt x="344" y="299"/>
                  </a:cubicBezTo>
                  <a:cubicBezTo>
                    <a:pt x="345" y="299"/>
                    <a:pt x="347" y="299"/>
                    <a:pt x="348" y="298"/>
                  </a:cubicBezTo>
                  <a:cubicBezTo>
                    <a:pt x="350" y="296"/>
                    <a:pt x="350" y="293"/>
                    <a:pt x="348" y="292"/>
                  </a:cubicBezTo>
                  <a:cubicBezTo>
                    <a:pt x="347" y="290"/>
                    <a:pt x="344" y="290"/>
                    <a:pt x="342" y="292"/>
                  </a:cubicBezTo>
                  <a:cubicBezTo>
                    <a:pt x="341" y="293"/>
                    <a:pt x="341" y="295"/>
                    <a:pt x="342" y="297"/>
                  </a:cubicBezTo>
                  <a:cubicBezTo>
                    <a:pt x="291" y="347"/>
                    <a:pt x="291" y="347"/>
                    <a:pt x="291" y="347"/>
                  </a:cubicBezTo>
                  <a:cubicBezTo>
                    <a:pt x="218" y="347"/>
                    <a:pt x="218" y="347"/>
                    <a:pt x="218" y="347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9"/>
                    <a:pt x="57" y="9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63"/>
            <p:cNvSpPr>
              <a:spLocks/>
            </p:cNvSpPr>
            <p:nvPr/>
          </p:nvSpPr>
          <p:spPr bwMode="auto">
            <a:xfrm>
              <a:off x="9926638" y="2619375"/>
              <a:ext cx="1187450" cy="1198563"/>
            </a:xfrm>
            <a:custGeom>
              <a:avLst/>
              <a:gdLst>
                <a:gd name="T0" fmla="*/ 0 w 371"/>
                <a:gd name="T1" fmla="*/ 160 h 371"/>
                <a:gd name="T2" fmla="*/ 105 w 371"/>
                <a:gd name="T3" fmla="*/ 265 h 371"/>
                <a:gd name="T4" fmla="*/ 211 w 371"/>
                <a:gd name="T5" fmla="*/ 371 h 371"/>
                <a:gd name="T6" fmla="*/ 277 w 371"/>
                <a:gd name="T7" fmla="*/ 371 h 371"/>
                <a:gd name="T8" fmla="*/ 365 w 371"/>
                <a:gd name="T9" fmla="*/ 283 h 371"/>
                <a:gd name="T10" fmla="*/ 369 w 371"/>
                <a:gd name="T11" fmla="*/ 282 h 371"/>
                <a:gd name="T12" fmla="*/ 369 w 371"/>
                <a:gd name="T13" fmla="*/ 276 h 371"/>
                <a:gd name="T14" fmla="*/ 363 w 371"/>
                <a:gd name="T15" fmla="*/ 276 h 371"/>
                <a:gd name="T16" fmla="*/ 363 w 371"/>
                <a:gd name="T17" fmla="*/ 281 h 371"/>
                <a:gd name="T18" fmla="*/ 275 w 371"/>
                <a:gd name="T19" fmla="*/ 368 h 371"/>
                <a:gd name="T20" fmla="*/ 212 w 371"/>
                <a:gd name="T21" fmla="*/ 368 h 371"/>
                <a:gd name="T22" fmla="*/ 107 w 371"/>
                <a:gd name="T23" fmla="*/ 263 h 371"/>
                <a:gd name="T24" fmla="*/ 3 w 371"/>
                <a:gd name="T25" fmla="*/ 159 h 371"/>
                <a:gd name="T26" fmla="*/ 3 w 371"/>
                <a:gd name="T27" fmla="*/ 96 h 371"/>
                <a:gd name="T28" fmla="*/ 91 w 371"/>
                <a:gd name="T29" fmla="*/ 8 h 371"/>
                <a:gd name="T30" fmla="*/ 95 w 371"/>
                <a:gd name="T31" fmla="*/ 8 h 371"/>
                <a:gd name="T32" fmla="*/ 95 w 371"/>
                <a:gd name="T33" fmla="*/ 2 h 371"/>
                <a:gd name="T34" fmla="*/ 89 w 371"/>
                <a:gd name="T35" fmla="*/ 2 h 371"/>
                <a:gd name="T36" fmla="*/ 89 w 371"/>
                <a:gd name="T37" fmla="*/ 6 h 371"/>
                <a:gd name="T38" fmla="*/ 0 w 371"/>
                <a:gd name="T39" fmla="*/ 95 h 371"/>
                <a:gd name="T40" fmla="*/ 0 w 371"/>
                <a:gd name="T41" fmla="*/ 16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371">
                  <a:moveTo>
                    <a:pt x="0" y="160"/>
                  </a:moveTo>
                  <a:cubicBezTo>
                    <a:pt x="105" y="265"/>
                    <a:pt x="105" y="265"/>
                    <a:pt x="105" y="26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66" y="283"/>
                    <a:pt x="368" y="283"/>
                    <a:pt x="369" y="282"/>
                  </a:cubicBezTo>
                  <a:cubicBezTo>
                    <a:pt x="371" y="280"/>
                    <a:pt x="371" y="277"/>
                    <a:pt x="369" y="276"/>
                  </a:cubicBezTo>
                  <a:cubicBezTo>
                    <a:pt x="368" y="274"/>
                    <a:pt x="365" y="274"/>
                    <a:pt x="363" y="276"/>
                  </a:cubicBezTo>
                  <a:cubicBezTo>
                    <a:pt x="362" y="277"/>
                    <a:pt x="362" y="279"/>
                    <a:pt x="363" y="281"/>
                  </a:cubicBezTo>
                  <a:cubicBezTo>
                    <a:pt x="275" y="368"/>
                    <a:pt x="275" y="368"/>
                    <a:pt x="275" y="368"/>
                  </a:cubicBezTo>
                  <a:cubicBezTo>
                    <a:pt x="212" y="368"/>
                    <a:pt x="212" y="368"/>
                    <a:pt x="212" y="368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4" y="9"/>
                    <a:pt x="95" y="8"/>
                  </a:cubicBezTo>
                  <a:cubicBezTo>
                    <a:pt x="97" y="6"/>
                    <a:pt x="97" y="3"/>
                    <a:pt x="95" y="2"/>
                  </a:cubicBezTo>
                  <a:cubicBezTo>
                    <a:pt x="94" y="0"/>
                    <a:pt x="91" y="0"/>
                    <a:pt x="89" y="2"/>
                  </a:cubicBezTo>
                  <a:cubicBezTo>
                    <a:pt x="88" y="3"/>
                    <a:pt x="88" y="5"/>
                    <a:pt x="89" y="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64"/>
            <p:cNvSpPr>
              <a:spLocks/>
            </p:cNvSpPr>
            <p:nvPr/>
          </p:nvSpPr>
          <p:spPr bwMode="auto">
            <a:xfrm>
              <a:off x="9964738" y="2709863"/>
              <a:ext cx="1058863" cy="1069975"/>
            </a:xfrm>
            <a:custGeom>
              <a:avLst/>
              <a:gdLst>
                <a:gd name="T0" fmla="*/ 0 w 331"/>
                <a:gd name="T1" fmla="*/ 128 h 331"/>
                <a:gd name="T2" fmla="*/ 101 w 331"/>
                <a:gd name="T3" fmla="*/ 229 h 331"/>
                <a:gd name="T4" fmla="*/ 203 w 331"/>
                <a:gd name="T5" fmla="*/ 331 h 331"/>
                <a:gd name="T6" fmla="*/ 260 w 331"/>
                <a:gd name="T7" fmla="*/ 331 h 331"/>
                <a:gd name="T8" fmla="*/ 325 w 331"/>
                <a:gd name="T9" fmla="*/ 267 h 331"/>
                <a:gd name="T10" fmla="*/ 329 w 331"/>
                <a:gd name="T11" fmla="*/ 266 h 331"/>
                <a:gd name="T12" fmla="*/ 329 w 331"/>
                <a:gd name="T13" fmla="*/ 260 h 331"/>
                <a:gd name="T14" fmla="*/ 323 w 331"/>
                <a:gd name="T15" fmla="*/ 260 h 331"/>
                <a:gd name="T16" fmla="*/ 323 w 331"/>
                <a:gd name="T17" fmla="*/ 265 h 331"/>
                <a:gd name="T18" fmla="*/ 259 w 331"/>
                <a:gd name="T19" fmla="*/ 329 h 331"/>
                <a:gd name="T20" fmla="*/ 205 w 331"/>
                <a:gd name="T21" fmla="*/ 329 h 331"/>
                <a:gd name="T22" fmla="*/ 103 w 331"/>
                <a:gd name="T23" fmla="*/ 227 h 331"/>
                <a:gd name="T24" fmla="*/ 3 w 331"/>
                <a:gd name="T25" fmla="*/ 126 h 331"/>
                <a:gd name="T26" fmla="*/ 3 w 331"/>
                <a:gd name="T27" fmla="*/ 72 h 331"/>
                <a:gd name="T28" fmla="*/ 66 w 331"/>
                <a:gd name="T29" fmla="*/ 8 h 331"/>
                <a:gd name="T30" fmla="*/ 71 w 331"/>
                <a:gd name="T31" fmla="*/ 8 h 331"/>
                <a:gd name="T32" fmla="*/ 71 w 331"/>
                <a:gd name="T33" fmla="*/ 2 h 331"/>
                <a:gd name="T34" fmla="*/ 65 w 331"/>
                <a:gd name="T35" fmla="*/ 2 h 331"/>
                <a:gd name="T36" fmla="*/ 64 w 331"/>
                <a:gd name="T37" fmla="*/ 6 h 331"/>
                <a:gd name="T38" fmla="*/ 0 w 331"/>
                <a:gd name="T39" fmla="*/ 71 h 331"/>
                <a:gd name="T40" fmla="*/ 0 w 331"/>
                <a:gd name="T41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331">
                  <a:moveTo>
                    <a:pt x="0" y="128"/>
                  </a:moveTo>
                  <a:cubicBezTo>
                    <a:pt x="101" y="229"/>
                    <a:pt x="101" y="229"/>
                    <a:pt x="101" y="229"/>
                  </a:cubicBezTo>
                  <a:cubicBezTo>
                    <a:pt x="203" y="331"/>
                    <a:pt x="203" y="331"/>
                    <a:pt x="203" y="331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325" y="267"/>
                    <a:pt x="325" y="267"/>
                    <a:pt x="325" y="267"/>
                  </a:cubicBezTo>
                  <a:cubicBezTo>
                    <a:pt x="326" y="267"/>
                    <a:pt x="328" y="267"/>
                    <a:pt x="329" y="266"/>
                  </a:cubicBezTo>
                  <a:cubicBezTo>
                    <a:pt x="331" y="264"/>
                    <a:pt x="331" y="261"/>
                    <a:pt x="329" y="260"/>
                  </a:cubicBezTo>
                  <a:cubicBezTo>
                    <a:pt x="328" y="258"/>
                    <a:pt x="325" y="258"/>
                    <a:pt x="323" y="260"/>
                  </a:cubicBezTo>
                  <a:cubicBezTo>
                    <a:pt x="322" y="261"/>
                    <a:pt x="322" y="263"/>
                    <a:pt x="323" y="265"/>
                  </a:cubicBezTo>
                  <a:cubicBezTo>
                    <a:pt x="259" y="329"/>
                    <a:pt x="259" y="329"/>
                    <a:pt x="259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9"/>
                    <a:pt x="70" y="9"/>
                    <a:pt x="71" y="8"/>
                  </a:cubicBezTo>
                  <a:cubicBezTo>
                    <a:pt x="73" y="6"/>
                    <a:pt x="73" y="3"/>
                    <a:pt x="71" y="2"/>
                  </a:cubicBezTo>
                  <a:cubicBezTo>
                    <a:pt x="70" y="0"/>
                    <a:pt x="67" y="0"/>
                    <a:pt x="65" y="2"/>
                  </a:cubicBezTo>
                  <a:cubicBezTo>
                    <a:pt x="64" y="3"/>
                    <a:pt x="64" y="5"/>
                    <a:pt x="64" y="6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65"/>
            <p:cNvSpPr>
              <a:spLocks/>
            </p:cNvSpPr>
            <p:nvPr/>
          </p:nvSpPr>
          <p:spPr bwMode="auto">
            <a:xfrm>
              <a:off x="9999663" y="2800350"/>
              <a:ext cx="935038" cy="942975"/>
            </a:xfrm>
            <a:custGeom>
              <a:avLst/>
              <a:gdLst>
                <a:gd name="T0" fmla="*/ 48 w 292"/>
                <a:gd name="T1" fmla="*/ 8 h 292"/>
                <a:gd name="T2" fmla="*/ 48 w 292"/>
                <a:gd name="T3" fmla="*/ 2 h 292"/>
                <a:gd name="T4" fmla="*/ 42 w 292"/>
                <a:gd name="T5" fmla="*/ 2 h 292"/>
                <a:gd name="T6" fmla="*/ 41 w 292"/>
                <a:gd name="T7" fmla="*/ 7 h 292"/>
                <a:gd name="T8" fmla="*/ 0 w 292"/>
                <a:gd name="T9" fmla="*/ 48 h 292"/>
                <a:gd name="T10" fmla="*/ 0 w 292"/>
                <a:gd name="T11" fmla="*/ 95 h 292"/>
                <a:gd name="T12" fmla="*/ 98 w 292"/>
                <a:gd name="T13" fmla="*/ 193 h 292"/>
                <a:gd name="T14" fmla="*/ 197 w 292"/>
                <a:gd name="T15" fmla="*/ 292 h 292"/>
                <a:gd name="T16" fmla="*/ 244 w 292"/>
                <a:gd name="T17" fmla="*/ 292 h 292"/>
                <a:gd name="T18" fmla="*/ 286 w 292"/>
                <a:gd name="T19" fmla="*/ 251 h 292"/>
                <a:gd name="T20" fmla="*/ 290 w 292"/>
                <a:gd name="T21" fmla="*/ 250 h 292"/>
                <a:gd name="T22" fmla="*/ 290 w 292"/>
                <a:gd name="T23" fmla="*/ 244 h 292"/>
                <a:gd name="T24" fmla="*/ 284 w 292"/>
                <a:gd name="T25" fmla="*/ 244 h 292"/>
                <a:gd name="T26" fmla="*/ 284 w 292"/>
                <a:gd name="T27" fmla="*/ 249 h 292"/>
                <a:gd name="T28" fmla="*/ 243 w 292"/>
                <a:gd name="T29" fmla="*/ 289 h 292"/>
                <a:gd name="T30" fmla="*/ 198 w 292"/>
                <a:gd name="T31" fmla="*/ 289 h 292"/>
                <a:gd name="T32" fmla="*/ 100 w 292"/>
                <a:gd name="T33" fmla="*/ 191 h 292"/>
                <a:gd name="T34" fmla="*/ 3 w 292"/>
                <a:gd name="T35" fmla="*/ 94 h 292"/>
                <a:gd name="T36" fmla="*/ 3 w 292"/>
                <a:gd name="T37" fmla="*/ 49 h 292"/>
                <a:gd name="T38" fmla="*/ 43 w 292"/>
                <a:gd name="T39" fmla="*/ 9 h 292"/>
                <a:gd name="T40" fmla="*/ 48 w 292"/>
                <a:gd name="T41" fmla="*/ 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292">
                  <a:moveTo>
                    <a:pt x="48" y="8"/>
                  </a:moveTo>
                  <a:cubicBezTo>
                    <a:pt x="50" y="6"/>
                    <a:pt x="50" y="3"/>
                    <a:pt x="48" y="2"/>
                  </a:cubicBezTo>
                  <a:cubicBezTo>
                    <a:pt x="47" y="0"/>
                    <a:pt x="44" y="0"/>
                    <a:pt x="42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197" y="292"/>
                    <a:pt x="197" y="292"/>
                    <a:pt x="197" y="292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6" y="251"/>
                    <a:pt x="286" y="251"/>
                    <a:pt x="286" y="251"/>
                  </a:cubicBezTo>
                  <a:cubicBezTo>
                    <a:pt x="287" y="251"/>
                    <a:pt x="289" y="251"/>
                    <a:pt x="290" y="250"/>
                  </a:cubicBezTo>
                  <a:cubicBezTo>
                    <a:pt x="292" y="248"/>
                    <a:pt x="292" y="245"/>
                    <a:pt x="290" y="244"/>
                  </a:cubicBezTo>
                  <a:cubicBezTo>
                    <a:pt x="289" y="242"/>
                    <a:pt x="286" y="242"/>
                    <a:pt x="284" y="244"/>
                  </a:cubicBezTo>
                  <a:cubicBezTo>
                    <a:pt x="283" y="245"/>
                    <a:pt x="283" y="247"/>
                    <a:pt x="284" y="249"/>
                  </a:cubicBezTo>
                  <a:cubicBezTo>
                    <a:pt x="243" y="289"/>
                    <a:pt x="243" y="289"/>
                    <a:pt x="243" y="289"/>
                  </a:cubicBezTo>
                  <a:cubicBezTo>
                    <a:pt x="198" y="289"/>
                    <a:pt x="198" y="289"/>
                    <a:pt x="198" y="289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9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Freeform 166"/>
            <p:cNvSpPr>
              <a:spLocks/>
            </p:cNvSpPr>
            <p:nvPr/>
          </p:nvSpPr>
          <p:spPr bwMode="auto">
            <a:xfrm>
              <a:off x="11004550" y="3649663"/>
              <a:ext cx="409575" cy="277813"/>
            </a:xfrm>
            <a:custGeom>
              <a:avLst/>
              <a:gdLst>
                <a:gd name="T0" fmla="*/ 119 w 128"/>
                <a:gd name="T1" fmla="*/ 6 h 86"/>
                <a:gd name="T2" fmla="*/ 120 w 128"/>
                <a:gd name="T3" fmla="*/ 7 h 86"/>
                <a:gd name="T4" fmla="*/ 126 w 128"/>
                <a:gd name="T5" fmla="*/ 7 h 86"/>
                <a:gd name="T6" fmla="*/ 126 w 128"/>
                <a:gd name="T7" fmla="*/ 1 h 86"/>
                <a:gd name="T8" fmla="*/ 120 w 128"/>
                <a:gd name="T9" fmla="*/ 1 h 86"/>
                <a:gd name="T10" fmla="*/ 119 w 128"/>
                <a:gd name="T11" fmla="*/ 3 h 86"/>
                <a:gd name="T12" fmla="*/ 81 w 128"/>
                <a:gd name="T13" fmla="*/ 3 h 86"/>
                <a:gd name="T14" fmla="*/ 6 w 128"/>
                <a:gd name="T15" fmla="*/ 78 h 86"/>
                <a:gd name="T16" fmla="*/ 1 w 128"/>
                <a:gd name="T17" fmla="*/ 78 h 86"/>
                <a:gd name="T18" fmla="*/ 1 w 128"/>
                <a:gd name="T19" fmla="*/ 84 h 86"/>
                <a:gd name="T20" fmla="*/ 7 w 128"/>
                <a:gd name="T21" fmla="*/ 84 h 86"/>
                <a:gd name="T22" fmla="*/ 8 w 128"/>
                <a:gd name="T23" fmla="*/ 80 h 86"/>
                <a:gd name="T24" fmla="*/ 82 w 128"/>
                <a:gd name="T25" fmla="*/ 6 h 86"/>
                <a:gd name="T26" fmla="*/ 119 w 128"/>
                <a:gd name="T27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19" y="6"/>
                  </a:moveTo>
                  <a:cubicBezTo>
                    <a:pt x="119" y="6"/>
                    <a:pt x="120" y="7"/>
                    <a:pt x="120" y="7"/>
                  </a:cubicBezTo>
                  <a:cubicBezTo>
                    <a:pt x="122" y="9"/>
                    <a:pt x="125" y="9"/>
                    <a:pt x="126" y="7"/>
                  </a:cubicBezTo>
                  <a:cubicBezTo>
                    <a:pt x="128" y="6"/>
                    <a:pt x="128" y="3"/>
                    <a:pt x="126" y="1"/>
                  </a:cubicBezTo>
                  <a:cubicBezTo>
                    <a:pt x="125" y="0"/>
                    <a:pt x="122" y="0"/>
                    <a:pt x="120" y="1"/>
                  </a:cubicBezTo>
                  <a:cubicBezTo>
                    <a:pt x="120" y="2"/>
                    <a:pt x="119" y="2"/>
                    <a:pt x="119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77"/>
                    <a:pt x="3" y="77"/>
                    <a:pt x="1" y="78"/>
                  </a:cubicBezTo>
                  <a:cubicBezTo>
                    <a:pt x="0" y="80"/>
                    <a:pt x="0" y="83"/>
                    <a:pt x="1" y="84"/>
                  </a:cubicBezTo>
                  <a:cubicBezTo>
                    <a:pt x="3" y="86"/>
                    <a:pt x="6" y="86"/>
                    <a:pt x="7" y="84"/>
                  </a:cubicBezTo>
                  <a:cubicBezTo>
                    <a:pt x="9" y="83"/>
                    <a:pt x="9" y="81"/>
                    <a:pt x="8" y="80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1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67"/>
            <p:cNvSpPr>
              <a:spLocks/>
            </p:cNvSpPr>
            <p:nvPr/>
          </p:nvSpPr>
          <p:spPr bwMode="auto">
            <a:xfrm>
              <a:off x="10383838" y="2765425"/>
              <a:ext cx="585788" cy="590550"/>
            </a:xfrm>
            <a:custGeom>
              <a:avLst/>
              <a:gdLst>
                <a:gd name="T0" fmla="*/ 2 w 183"/>
                <a:gd name="T1" fmla="*/ 8 h 183"/>
                <a:gd name="T2" fmla="*/ 7 w 183"/>
                <a:gd name="T3" fmla="*/ 9 h 183"/>
                <a:gd name="T4" fmla="*/ 90 w 183"/>
                <a:gd name="T5" fmla="*/ 92 h 183"/>
                <a:gd name="T6" fmla="*/ 175 w 183"/>
                <a:gd name="T7" fmla="*/ 176 h 183"/>
                <a:gd name="T8" fmla="*/ 175 w 183"/>
                <a:gd name="T9" fmla="*/ 181 h 183"/>
                <a:gd name="T10" fmla="*/ 181 w 183"/>
                <a:gd name="T11" fmla="*/ 181 h 183"/>
                <a:gd name="T12" fmla="*/ 181 w 183"/>
                <a:gd name="T13" fmla="*/ 175 h 183"/>
                <a:gd name="T14" fmla="*/ 177 w 183"/>
                <a:gd name="T15" fmla="*/ 174 h 183"/>
                <a:gd name="T16" fmla="*/ 92 w 183"/>
                <a:gd name="T17" fmla="*/ 90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2" y="8"/>
                  </a:moveTo>
                  <a:cubicBezTo>
                    <a:pt x="3" y="9"/>
                    <a:pt x="5" y="9"/>
                    <a:pt x="7" y="9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Freeform 168"/>
            <p:cNvSpPr>
              <a:spLocks/>
            </p:cNvSpPr>
            <p:nvPr/>
          </p:nvSpPr>
          <p:spPr bwMode="auto">
            <a:xfrm>
              <a:off x="10288588" y="2474913"/>
              <a:ext cx="968375" cy="977900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4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Freeform 169"/>
            <p:cNvSpPr>
              <a:spLocks/>
            </p:cNvSpPr>
            <p:nvPr/>
          </p:nvSpPr>
          <p:spPr bwMode="auto">
            <a:xfrm>
              <a:off x="10185400" y="2319338"/>
              <a:ext cx="1225550" cy="1236663"/>
            </a:xfrm>
            <a:custGeom>
              <a:avLst/>
              <a:gdLst>
                <a:gd name="T0" fmla="*/ 2 w 383"/>
                <a:gd name="T1" fmla="*/ 2 h 383"/>
                <a:gd name="T2" fmla="*/ 2 w 383"/>
                <a:gd name="T3" fmla="*/ 8 h 383"/>
                <a:gd name="T4" fmla="*/ 7 w 383"/>
                <a:gd name="T5" fmla="*/ 8 h 383"/>
                <a:gd name="T6" fmla="*/ 190 w 383"/>
                <a:gd name="T7" fmla="*/ 192 h 383"/>
                <a:gd name="T8" fmla="*/ 375 w 383"/>
                <a:gd name="T9" fmla="*/ 376 h 383"/>
                <a:gd name="T10" fmla="*/ 376 w 383"/>
                <a:gd name="T11" fmla="*/ 381 h 383"/>
                <a:gd name="T12" fmla="*/ 382 w 383"/>
                <a:gd name="T13" fmla="*/ 381 h 383"/>
                <a:gd name="T14" fmla="*/ 382 w 383"/>
                <a:gd name="T15" fmla="*/ 375 h 383"/>
                <a:gd name="T16" fmla="*/ 377 w 383"/>
                <a:gd name="T17" fmla="*/ 374 h 383"/>
                <a:gd name="T18" fmla="*/ 192 w 383"/>
                <a:gd name="T19" fmla="*/ 190 h 383"/>
                <a:gd name="T20" fmla="*/ 9 w 383"/>
                <a:gd name="T21" fmla="*/ 6 h 383"/>
                <a:gd name="T22" fmla="*/ 8 w 383"/>
                <a:gd name="T23" fmla="*/ 2 h 383"/>
                <a:gd name="T24" fmla="*/ 2 w 383"/>
                <a:gd name="T25" fmla="*/ 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4" y="378"/>
                    <a:pt x="374" y="380"/>
                    <a:pt x="376" y="381"/>
                  </a:cubicBezTo>
                  <a:cubicBezTo>
                    <a:pt x="377" y="383"/>
                    <a:pt x="380" y="383"/>
                    <a:pt x="382" y="381"/>
                  </a:cubicBezTo>
                  <a:cubicBezTo>
                    <a:pt x="383" y="379"/>
                    <a:pt x="383" y="377"/>
                    <a:pt x="382" y="375"/>
                  </a:cubicBezTo>
                  <a:cubicBezTo>
                    <a:pt x="380" y="374"/>
                    <a:pt x="378" y="374"/>
                    <a:pt x="377" y="37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170"/>
            <p:cNvSpPr>
              <a:spLocks/>
            </p:cNvSpPr>
            <p:nvPr/>
          </p:nvSpPr>
          <p:spPr bwMode="auto">
            <a:xfrm>
              <a:off x="10339388" y="2422525"/>
              <a:ext cx="969963" cy="979488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3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171"/>
            <p:cNvSpPr>
              <a:spLocks/>
            </p:cNvSpPr>
            <p:nvPr/>
          </p:nvSpPr>
          <p:spPr bwMode="auto">
            <a:xfrm>
              <a:off x="10210800" y="2241550"/>
              <a:ext cx="1276350" cy="1289050"/>
            </a:xfrm>
            <a:custGeom>
              <a:avLst/>
              <a:gdLst>
                <a:gd name="T0" fmla="*/ 8 w 399"/>
                <a:gd name="T1" fmla="*/ 1 h 399"/>
                <a:gd name="T2" fmla="*/ 2 w 399"/>
                <a:gd name="T3" fmla="*/ 1 h 399"/>
                <a:gd name="T4" fmla="*/ 2 w 399"/>
                <a:gd name="T5" fmla="*/ 8 h 399"/>
                <a:gd name="T6" fmla="*/ 7 w 399"/>
                <a:gd name="T7" fmla="*/ 8 h 399"/>
                <a:gd name="T8" fmla="*/ 198 w 399"/>
                <a:gd name="T9" fmla="*/ 200 h 399"/>
                <a:gd name="T10" fmla="*/ 391 w 399"/>
                <a:gd name="T11" fmla="*/ 392 h 399"/>
                <a:gd name="T12" fmla="*/ 392 w 399"/>
                <a:gd name="T13" fmla="*/ 397 h 399"/>
                <a:gd name="T14" fmla="*/ 398 w 399"/>
                <a:gd name="T15" fmla="*/ 397 h 399"/>
                <a:gd name="T16" fmla="*/ 398 w 399"/>
                <a:gd name="T17" fmla="*/ 391 h 399"/>
                <a:gd name="T18" fmla="*/ 393 w 399"/>
                <a:gd name="T19" fmla="*/ 390 h 399"/>
                <a:gd name="T20" fmla="*/ 200 w 399"/>
                <a:gd name="T21" fmla="*/ 198 h 399"/>
                <a:gd name="T22" fmla="*/ 9 w 399"/>
                <a:gd name="T23" fmla="*/ 6 h 399"/>
                <a:gd name="T24" fmla="*/ 8 w 399"/>
                <a:gd name="T25" fmla="*/ 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99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391" y="392"/>
                    <a:pt x="391" y="392"/>
                    <a:pt x="391" y="392"/>
                  </a:cubicBezTo>
                  <a:cubicBezTo>
                    <a:pt x="390" y="394"/>
                    <a:pt x="390" y="396"/>
                    <a:pt x="392" y="397"/>
                  </a:cubicBezTo>
                  <a:cubicBezTo>
                    <a:pt x="393" y="399"/>
                    <a:pt x="396" y="399"/>
                    <a:pt x="398" y="397"/>
                  </a:cubicBezTo>
                  <a:cubicBezTo>
                    <a:pt x="399" y="395"/>
                    <a:pt x="399" y="393"/>
                    <a:pt x="398" y="391"/>
                  </a:cubicBezTo>
                  <a:cubicBezTo>
                    <a:pt x="396" y="390"/>
                    <a:pt x="394" y="390"/>
                    <a:pt x="393" y="390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Freeform 172"/>
            <p:cNvSpPr>
              <a:spLocks/>
            </p:cNvSpPr>
            <p:nvPr/>
          </p:nvSpPr>
          <p:spPr bwMode="auto">
            <a:xfrm>
              <a:off x="11517313" y="2846388"/>
              <a:ext cx="233363" cy="28575"/>
            </a:xfrm>
            <a:custGeom>
              <a:avLst/>
              <a:gdLst>
                <a:gd name="T0" fmla="*/ 65 w 73"/>
                <a:gd name="T1" fmla="*/ 7 h 9"/>
                <a:gd name="T2" fmla="*/ 71 w 73"/>
                <a:gd name="T3" fmla="*/ 7 h 9"/>
                <a:gd name="T4" fmla="*/ 71 w 73"/>
                <a:gd name="T5" fmla="*/ 1 h 9"/>
                <a:gd name="T6" fmla="*/ 65 w 73"/>
                <a:gd name="T7" fmla="*/ 1 h 9"/>
                <a:gd name="T8" fmla="*/ 64 w 73"/>
                <a:gd name="T9" fmla="*/ 3 h 9"/>
                <a:gd name="T10" fmla="*/ 8 w 73"/>
                <a:gd name="T11" fmla="*/ 3 h 9"/>
                <a:gd name="T12" fmla="*/ 7 w 73"/>
                <a:gd name="T13" fmla="*/ 1 h 9"/>
                <a:gd name="T14" fmla="*/ 1 w 73"/>
                <a:gd name="T15" fmla="*/ 1 h 9"/>
                <a:gd name="T16" fmla="*/ 1 w 73"/>
                <a:gd name="T17" fmla="*/ 7 h 9"/>
                <a:gd name="T18" fmla="*/ 7 w 73"/>
                <a:gd name="T19" fmla="*/ 7 h 9"/>
                <a:gd name="T20" fmla="*/ 8 w 73"/>
                <a:gd name="T21" fmla="*/ 6 h 9"/>
                <a:gd name="T22" fmla="*/ 64 w 73"/>
                <a:gd name="T23" fmla="*/ 6 h 9"/>
                <a:gd name="T24" fmla="*/ 65 w 73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">
                  <a:moveTo>
                    <a:pt x="65" y="7"/>
                  </a:moveTo>
                  <a:cubicBezTo>
                    <a:pt x="67" y="9"/>
                    <a:pt x="70" y="9"/>
                    <a:pt x="71" y="7"/>
                  </a:cubicBezTo>
                  <a:cubicBezTo>
                    <a:pt x="73" y="6"/>
                    <a:pt x="73" y="3"/>
                    <a:pt x="71" y="1"/>
                  </a:cubicBezTo>
                  <a:cubicBezTo>
                    <a:pt x="70" y="0"/>
                    <a:pt x="67" y="0"/>
                    <a:pt x="65" y="1"/>
                  </a:cubicBezTo>
                  <a:cubicBezTo>
                    <a:pt x="65" y="2"/>
                    <a:pt x="65" y="2"/>
                    <a:pt x="64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Freeform 173"/>
            <p:cNvSpPr>
              <a:spLocks noEditPoints="1"/>
            </p:cNvSpPr>
            <p:nvPr/>
          </p:nvSpPr>
          <p:spPr bwMode="auto">
            <a:xfrm>
              <a:off x="11288713" y="2516188"/>
              <a:ext cx="215900" cy="212725"/>
            </a:xfrm>
            <a:custGeom>
              <a:avLst/>
              <a:gdLst>
                <a:gd name="T0" fmla="*/ 56 w 67"/>
                <a:gd name="T1" fmla="*/ 64 h 66"/>
                <a:gd name="T2" fmla="*/ 64 w 67"/>
                <a:gd name="T3" fmla="*/ 64 h 66"/>
                <a:gd name="T4" fmla="*/ 64 w 67"/>
                <a:gd name="T5" fmla="*/ 56 h 66"/>
                <a:gd name="T6" fmla="*/ 57 w 67"/>
                <a:gd name="T7" fmla="*/ 55 h 66"/>
                <a:gd name="T8" fmla="*/ 11 w 67"/>
                <a:gd name="T9" fmla="*/ 9 h 66"/>
                <a:gd name="T10" fmla="*/ 10 w 67"/>
                <a:gd name="T11" fmla="*/ 2 h 66"/>
                <a:gd name="T12" fmla="*/ 2 w 67"/>
                <a:gd name="T13" fmla="*/ 2 h 66"/>
                <a:gd name="T14" fmla="*/ 2 w 67"/>
                <a:gd name="T15" fmla="*/ 10 h 66"/>
                <a:gd name="T16" fmla="*/ 9 w 67"/>
                <a:gd name="T17" fmla="*/ 11 h 66"/>
                <a:gd name="T18" fmla="*/ 55 w 67"/>
                <a:gd name="T19" fmla="*/ 57 h 66"/>
                <a:gd name="T20" fmla="*/ 56 w 67"/>
                <a:gd name="T21" fmla="*/ 64 h 66"/>
                <a:gd name="T22" fmla="*/ 58 w 67"/>
                <a:gd name="T23" fmla="*/ 58 h 66"/>
                <a:gd name="T24" fmla="*/ 62 w 67"/>
                <a:gd name="T25" fmla="*/ 58 h 66"/>
                <a:gd name="T26" fmla="*/ 62 w 67"/>
                <a:gd name="T27" fmla="*/ 62 h 66"/>
                <a:gd name="T28" fmla="*/ 58 w 67"/>
                <a:gd name="T29" fmla="*/ 62 h 66"/>
                <a:gd name="T30" fmla="*/ 58 w 67"/>
                <a:gd name="T31" fmla="*/ 58 h 66"/>
                <a:gd name="T32" fmla="*/ 8 w 67"/>
                <a:gd name="T33" fmla="*/ 8 h 66"/>
                <a:gd name="T34" fmla="*/ 4 w 67"/>
                <a:gd name="T35" fmla="*/ 8 h 66"/>
                <a:gd name="T36" fmla="*/ 4 w 67"/>
                <a:gd name="T37" fmla="*/ 4 h 66"/>
                <a:gd name="T38" fmla="*/ 8 w 67"/>
                <a:gd name="T39" fmla="*/ 4 h 66"/>
                <a:gd name="T40" fmla="*/ 8 w 67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66">
                  <a:moveTo>
                    <a:pt x="56" y="64"/>
                  </a:moveTo>
                  <a:cubicBezTo>
                    <a:pt x="59" y="66"/>
                    <a:pt x="62" y="66"/>
                    <a:pt x="64" y="64"/>
                  </a:cubicBezTo>
                  <a:cubicBezTo>
                    <a:pt x="67" y="62"/>
                    <a:pt x="67" y="58"/>
                    <a:pt x="64" y="56"/>
                  </a:cubicBezTo>
                  <a:cubicBezTo>
                    <a:pt x="62" y="54"/>
                    <a:pt x="60" y="54"/>
                    <a:pt x="57" y="5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60"/>
                    <a:pt x="54" y="62"/>
                    <a:pt x="56" y="64"/>
                  </a:cubicBezTo>
                  <a:close/>
                  <a:moveTo>
                    <a:pt x="58" y="58"/>
                  </a:moveTo>
                  <a:cubicBezTo>
                    <a:pt x="59" y="57"/>
                    <a:pt x="61" y="57"/>
                    <a:pt x="62" y="58"/>
                  </a:cubicBezTo>
                  <a:cubicBezTo>
                    <a:pt x="63" y="59"/>
                    <a:pt x="63" y="61"/>
                    <a:pt x="62" y="62"/>
                  </a:cubicBezTo>
                  <a:cubicBezTo>
                    <a:pt x="61" y="63"/>
                    <a:pt x="59" y="63"/>
                    <a:pt x="58" y="62"/>
                  </a:cubicBezTo>
                  <a:cubicBezTo>
                    <a:pt x="57" y="61"/>
                    <a:pt x="57" y="59"/>
                    <a:pt x="58" y="58"/>
                  </a:cubicBezTo>
                  <a:close/>
                  <a:moveTo>
                    <a:pt x="8" y="8"/>
                  </a:move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174"/>
            <p:cNvSpPr>
              <a:spLocks/>
            </p:cNvSpPr>
            <p:nvPr/>
          </p:nvSpPr>
          <p:spPr bwMode="auto">
            <a:xfrm>
              <a:off x="10528300" y="3495675"/>
              <a:ext cx="274638" cy="131763"/>
            </a:xfrm>
            <a:custGeom>
              <a:avLst/>
              <a:gdLst>
                <a:gd name="T0" fmla="*/ 7 w 86"/>
                <a:gd name="T1" fmla="*/ 9 h 41"/>
                <a:gd name="T2" fmla="*/ 36 w 86"/>
                <a:gd name="T3" fmla="*/ 38 h 41"/>
                <a:gd name="T4" fmla="*/ 78 w 86"/>
                <a:gd name="T5" fmla="*/ 38 h 41"/>
                <a:gd name="T6" fmla="*/ 79 w 86"/>
                <a:gd name="T7" fmla="*/ 39 h 41"/>
                <a:gd name="T8" fmla="*/ 85 w 86"/>
                <a:gd name="T9" fmla="*/ 39 h 41"/>
                <a:gd name="T10" fmla="*/ 85 w 86"/>
                <a:gd name="T11" fmla="*/ 33 h 41"/>
                <a:gd name="T12" fmla="*/ 79 w 86"/>
                <a:gd name="T13" fmla="*/ 33 h 41"/>
                <a:gd name="T14" fmla="*/ 78 w 86"/>
                <a:gd name="T15" fmla="*/ 35 h 41"/>
                <a:gd name="T16" fmla="*/ 37 w 86"/>
                <a:gd name="T17" fmla="*/ 35 h 41"/>
                <a:gd name="T18" fmla="*/ 9 w 86"/>
                <a:gd name="T19" fmla="*/ 7 h 41"/>
                <a:gd name="T20" fmla="*/ 8 w 86"/>
                <a:gd name="T21" fmla="*/ 2 h 41"/>
                <a:gd name="T22" fmla="*/ 2 w 86"/>
                <a:gd name="T23" fmla="*/ 2 h 41"/>
                <a:gd name="T24" fmla="*/ 2 w 86"/>
                <a:gd name="T25" fmla="*/ 8 h 41"/>
                <a:gd name="T26" fmla="*/ 7 w 86"/>
                <a:gd name="T2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41">
                  <a:moveTo>
                    <a:pt x="7" y="9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9"/>
                    <a:pt x="79" y="39"/>
                  </a:cubicBezTo>
                  <a:cubicBezTo>
                    <a:pt x="80" y="41"/>
                    <a:pt x="83" y="41"/>
                    <a:pt x="85" y="39"/>
                  </a:cubicBezTo>
                  <a:cubicBezTo>
                    <a:pt x="86" y="38"/>
                    <a:pt x="86" y="35"/>
                    <a:pt x="85" y="33"/>
                  </a:cubicBezTo>
                  <a:cubicBezTo>
                    <a:pt x="83" y="32"/>
                    <a:pt x="80" y="32"/>
                    <a:pt x="79" y="33"/>
                  </a:cubicBezTo>
                  <a:cubicBezTo>
                    <a:pt x="78" y="34"/>
                    <a:pt x="78" y="34"/>
                    <a:pt x="7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175"/>
            <p:cNvSpPr>
              <a:spLocks/>
            </p:cNvSpPr>
            <p:nvPr/>
          </p:nvSpPr>
          <p:spPr bwMode="auto">
            <a:xfrm>
              <a:off x="10645775" y="3524250"/>
              <a:ext cx="157163" cy="31750"/>
            </a:xfrm>
            <a:custGeom>
              <a:avLst/>
              <a:gdLst>
                <a:gd name="T0" fmla="*/ 8 w 49"/>
                <a:gd name="T1" fmla="*/ 2 h 10"/>
                <a:gd name="T2" fmla="*/ 2 w 49"/>
                <a:gd name="T3" fmla="*/ 2 h 10"/>
                <a:gd name="T4" fmla="*/ 2 w 49"/>
                <a:gd name="T5" fmla="*/ 8 h 10"/>
                <a:gd name="T6" fmla="*/ 8 w 49"/>
                <a:gd name="T7" fmla="*/ 8 h 10"/>
                <a:gd name="T8" fmla="*/ 9 w 49"/>
                <a:gd name="T9" fmla="*/ 6 h 10"/>
                <a:gd name="T10" fmla="*/ 40 w 49"/>
                <a:gd name="T11" fmla="*/ 6 h 10"/>
                <a:gd name="T12" fmla="*/ 41 w 49"/>
                <a:gd name="T13" fmla="*/ 8 h 10"/>
                <a:gd name="T14" fmla="*/ 47 w 49"/>
                <a:gd name="T15" fmla="*/ 8 h 10"/>
                <a:gd name="T16" fmla="*/ 47 w 49"/>
                <a:gd name="T17" fmla="*/ 2 h 10"/>
                <a:gd name="T18" fmla="*/ 41 w 49"/>
                <a:gd name="T19" fmla="*/ 2 h 10"/>
                <a:gd name="T20" fmla="*/ 40 w 49"/>
                <a:gd name="T21" fmla="*/ 4 h 10"/>
                <a:gd name="T22" fmla="*/ 9 w 49"/>
                <a:gd name="T23" fmla="*/ 4 h 10"/>
                <a:gd name="T24" fmla="*/ 8 w 49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0"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8"/>
                    <a:pt x="41" y="8"/>
                  </a:cubicBezTo>
                  <a:cubicBezTo>
                    <a:pt x="43" y="10"/>
                    <a:pt x="46" y="10"/>
                    <a:pt x="47" y="8"/>
                  </a:cubicBezTo>
                  <a:cubicBezTo>
                    <a:pt x="49" y="6"/>
                    <a:pt x="49" y="4"/>
                    <a:pt x="47" y="2"/>
                  </a:cubicBezTo>
                  <a:cubicBezTo>
                    <a:pt x="46" y="0"/>
                    <a:pt x="43" y="0"/>
                    <a:pt x="41" y="2"/>
                  </a:cubicBezTo>
                  <a:cubicBezTo>
                    <a:pt x="41" y="2"/>
                    <a:pt x="41" y="3"/>
                    <a:pt x="4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176"/>
            <p:cNvSpPr>
              <a:spLocks noEditPoints="1"/>
            </p:cNvSpPr>
            <p:nvPr/>
          </p:nvSpPr>
          <p:spPr bwMode="auto">
            <a:xfrm>
              <a:off x="11071225" y="3414713"/>
              <a:ext cx="307975" cy="196850"/>
            </a:xfrm>
            <a:custGeom>
              <a:avLst/>
              <a:gdLst>
                <a:gd name="T0" fmla="*/ 9 w 96"/>
                <a:gd name="T1" fmla="*/ 11 h 61"/>
                <a:gd name="T2" fmla="*/ 54 w 96"/>
                <a:gd name="T3" fmla="*/ 56 h 61"/>
                <a:gd name="T4" fmla="*/ 84 w 96"/>
                <a:gd name="T5" fmla="*/ 56 h 61"/>
                <a:gd name="T6" fmla="*/ 86 w 96"/>
                <a:gd name="T7" fmla="*/ 59 h 61"/>
                <a:gd name="T8" fmla="*/ 94 w 96"/>
                <a:gd name="T9" fmla="*/ 59 h 61"/>
                <a:gd name="T10" fmla="*/ 94 w 96"/>
                <a:gd name="T11" fmla="*/ 51 h 61"/>
                <a:gd name="T12" fmla="*/ 86 w 96"/>
                <a:gd name="T13" fmla="*/ 51 h 61"/>
                <a:gd name="T14" fmla="*/ 84 w 96"/>
                <a:gd name="T15" fmla="*/ 53 h 61"/>
                <a:gd name="T16" fmla="*/ 55 w 96"/>
                <a:gd name="T17" fmla="*/ 53 h 61"/>
                <a:gd name="T18" fmla="*/ 11 w 96"/>
                <a:gd name="T19" fmla="*/ 9 h 61"/>
                <a:gd name="T20" fmla="*/ 10 w 96"/>
                <a:gd name="T21" fmla="*/ 2 h 61"/>
                <a:gd name="T22" fmla="*/ 2 w 96"/>
                <a:gd name="T23" fmla="*/ 2 h 61"/>
                <a:gd name="T24" fmla="*/ 2 w 96"/>
                <a:gd name="T25" fmla="*/ 10 h 61"/>
                <a:gd name="T26" fmla="*/ 9 w 96"/>
                <a:gd name="T27" fmla="*/ 11 h 61"/>
                <a:gd name="T28" fmla="*/ 88 w 96"/>
                <a:gd name="T29" fmla="*/ 53 h 61"/>
                <a:gd name="T30" fmla="*/ 92 w 96"/>
                <a:gd name="T31" fmla="*/ 53 h 61"/>
                <a:gd name="T32" fmla="*/ 92 w 96"/>
                <a:gd name="T33" fmla="*/ 57 h 61"/>
                <a:gd name="T34" fmla="*/ 88 w 96"/>
                <a:gd name="T35" fmla="*/ 57 h 61"/>
                <a:gd name="T36" fmla="*/ 88 w 96"/>
                <a:gd name="T37" fmla="*/ 53 h 61"/>
                <a:gd name="T38" fmla="*/ 4 w 96"/>
                <a:gd name="T39" fmla="*/ 4 h 61"/>
                <a:gd name="T40" fmla="*/ 8 w 96"/>
                <a:gd name="T41" fmla="*/ 4 h 61"/>
                <a:gd name="T42" fmla="*/ 8 w 96"/>
                <a:gd name="T43" fmla="*/ 8 h 61"/>
                <a:gd name="T44" fmla="*/ 4 w 96"/>
                <a:gd name="T45" fmla="*/ 8 h 61"/>
                <a:gd name="T46" fmla="*/ 4 w 96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61">
                  <a:moveTo>
                    <a:pt x="9" y="11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7"/>
                    <a:pt x="85" y="58"/>
                    <a:pt x="86" y="59"/>
                  </a:cubicBezTo>
                  <a:cubicBezTo>
                    <a:pt x="88" y="61"/>
                    <a:pt x="91" y="61"/>
                    <a:pt x="94" y="59"/>
                  </a:cubicBezTo>
                  <a:cubicBezTo>
                    <a:pt x="96" y="57"/>
                    <a:pt x="96" y="53"/>
                    <a:pt x="94" y="51"/>
                  </a:cubicBezTo>
                  <a:cubicBezTo>
                    <a:pt x="91" y="49"/>
                    <a:pt x="88" y="49"/>
                    <a:pt x="86" y="51"/>
                  </a:cubicBezTo>
                  <a:cubicBezTo>
                    <a:pt x="85" y="52"/>
                    <a:pt x="84" y="52"/>
                    <a:pt x="84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6" y="12"/>
                    <a:pt x="9" y="11"/>
                  </a:cubicBezTo>
                  <a:close/>
                  <a:moveTo>
                    <a:pt x="88" y="53"/>
                  </a:moveTo>
                  <a:cubicBezTo>
                    <a:pt x="89" y="52"/>
                    <a:pt x="90" y="52"/>
                    <a:pt x="92" y="53"/>
                  </a:cubicBezTo>
                  <a:cubicBezTo>
                    <a:pt x="93" y="54"/>
                    <a:pt x="93" y="56"/>
                    <a:pt x="92" y="57"/>
                  </a:cubicBezTo>
                  <a:cubicBezTo>
                    <a:pt x="90" y="58"/>
                    <a:pt x="89" y="58"/>
                    <a:pt x="88" y="57"/>
                  </a:cubicBezTo>
                  <a:cubicBezTo>
                    <a:pt x="86" y="56"/>
                    <a:pt x="86" y="54"/>
                    <a:pt x="88" y="53"/>
                  </a:cubicBezTo>
                  <a:close/>
                  <a:moveTo>
                    <a:pt x="4" y="4"/>
                  </a:move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177"/>
            <p:cNvSpPr>
              <a:spLocks noEditPoints="1"/>
            </p:cNvSpPr>
            <p:nvPr/>
          </p:nvSpPr>
          <p:spPr bwMode="auto">
            <a:xfrm>
              <a:off x="10563225" y="3159125"/>
              <a:ext cx="117475" cy="119063"/>
            </a:xfrm>
            <a:custGeom>
              <a:avLst/>
              <a:gdLst>
                <a:gd name="T0" fmla="*/ 35 w 37"/>
                <a:gd name="T1" fmla="*/ 10 h 37"/>
                <a:gd name="T2" fmla="*/ 35 w 37"/>
                <a:gd name="T3" fmla="*/ 2 h 37"/>
                <a:gd name="T4" fmla="*/ 27 w 37"/>
                <a:gd name="T5" fmla="*/ 2 h 37"/>
                <a:gd name="T6" fmla="*/ 26 w 37"/>
                <a:gd name="T7" fmla="*/ 9 h 37"/>
                <a:gd name="T8" fmla="*/ 9 w 37"/>
                <a:gd name="T9" fmla="*/ 26 h 37"/>
                <a:gd name="T10" fmla="*/ 2 w 37"/>
                <a:gd name="T11" fmla="*/ 27 h 37"/>
                <a:gd name="T12" fmla="*/ 2 w 37"/>
                <a:gd name="T13" fmla="*/ 35 h 37"/>
                <a:gd name="T14" fmla="*/ 10 w 37"/>
                <a:gd name="T15" fmla="*/ 35 h 37"/>
                <a:gd name="T16" fmla="*/ 11 w 37"/>
                <a:gd name="T17" fmla="*/ 28 h 37"/>
                <a:gd name="T18" fmla="*/ 28 w 37"/>
                <a:gd name="T19" fmla="*/ 11 h 37"/>
                <a:gd name="T20" fmla="*/ 35 w 37"/>
                <a:gd name="T21" fmla="*/ 10 h 37"/>
                <a:gd name="T22" fmla="*/ 29 w 37"/>
                <a:gd name="T23" fmla="*/ 4 h 37"/>
                <a:gd name="T24" fmla="*/ 33 w 37"/>
                <a:gd name="T25" fmla="*/ 4 h 37"/>
                <a:gd name="T26" fmla="*/ 33 w 37"/>
                <a:gd name="T27" fmla="*/ 8 h 37"/>
                <a:gd name="T28" fmla="*/ 29 w 37"/>
                <a:gd name="T29" fmla="*/ 8 h 37"/>
                <a:gd name="T30" fmla="*/ 29 w 37"/>
                <a:gd name="T31" fmla="*/ 4 h 37"/>
                <a:gd name="T32" fmla="*/ 8 w 37"/>
                <a:gd name="T33" fmla="*/ 33 h 37"/>
                <a:gd name="T34" fmla="*/ 4 w 37"/>
                <a:gd name="T35" fmla="*/ 33 h 37"/>
                <a:gd name="T36" fmla="*/ 4 w 37"/>
                <a:gd name="T37" fmla="*/ 29 h 37"/>
                <a:gd name="T38" fmla="*/ 8 w 37"/>
                <a:gd name="T39" fmla="*/ 29 h 37"/>
                <a:gd name="T40" fmla="*/ 8 w 37"/>
                <a:gd name="T4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7">
                  <a:moveTo>
                    <a:pt x="35" y="10"/>
                  </a:moveTo>
                  <a:cubicBezTo>
                    <a:pt x="37" y="8"/>
                    <a:pt x="37" y="4"/>
                    <a:pt x="35" y="2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4"/>
                    <a:pt x="25" y="7"/>
                    <a:pt x="26" y="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4" y="25"/>
                    <a:pt x="2" y="27"/>
                  </a:cubicBezTo>
                  <a:cubicBezTo>
                    <a:pt x="0" y="29"/>
                    <a:pt x="0" y="32"/>
                    <a:pt x="2" y="35"/>
                  </a:cubicBezTo>
                  <a:cubicBezTo>
                    <a:pt x="4" y="37"/>
                    <a:pt x="8" y="37"/>
                    <a:pt x="10" y="35"/>
                  </a:cubicBezTo>
                  <a:cubicBezTo>
                    <a:pt x="12" y="33"/>
                    <a:pt x="12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2"/>
                    <a:pt x="33" y="12"/>
                    <a:pt x="35" y="10"/>
                  </a:cubicBezTo>
                  <a:close/>
                  <a:moveTo>
                    <a:pt x="29" y="4"/>
                  </a:moveTo>
                  <a:cubicBezTo>
                    <a:pt x="30" y="3"/>
                    <a:pt x="32" y="3"/>
                    <a:pt x="33" y="4"/>
                  </a:cubicBezTo>
                  <a:cubicBezTo>
                    <a:pt x="34" y="5"/>
                    <a:pt x="34" y="7"/>
                    <a:pt x="33" y="8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7"/>
                    <a:pt x="28" y="5"/>
                    <a:pt x="29" y="4"/>
                  </a:cubicBezTo>
                  <a:close/>
                  <a:moveTo>
                    <a:pt x="8" y="33"/>
                  </a:moveTo>
                  <a:cubicBezTo>
                    <a:pt x="7" y="34"/>
                    <a:pt x="5" y="34"/>
                    <a:pt x="4" y="33"/>
                  </a:cubicBezTo>
                  <a:cubicBezTo>
                    <a:pt x="3" y="32"/>
                    <a:pt x="3" y="30"/>
                    <a:pt x="4" y="29"/>
                  </a:cubicBezTo>
                  <a:cubicBezTo>
                    <a:pt x="5" y="28"/>
                    <a:pt x="7" y="28"/>
                    <a:pt x="8" y="29"/>
                  </a:cubicBezTo>
                  <a:cubicBezTo>
                    <a:pt x="9" y="30"/>
                    <a:pt x="9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603" name="文本框 558"/>
          <p:cNvSpPr txBox="1"/>
          <p:nvPr/>
        </p:nvSpPr>
        <p:spPr>
          <a:xfrm>
            <a:off x="323593" y="474733"/>
            <a:ext cx="638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Going Beyond the Requirements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2053" name="Group 2052"/>
          <p:cNvGrpSpPr/>
          <p:nvPr/>
        </p:nvGrpSpPr>
        <p:grpSpPr>
          <a:xfrm>
            <a:off x="3872139" y="1877590"/>
            <a:ext cx="7857428" cy="1420730"/>
            <a:chOff x="4449321" y="2093882"/>
            <a:chExt cx="6145634" cy="1206208"/>
          </a:xfrm>
        </p:grpSpPr>
        <p:sp>
          <p:nvSpPr>
            <p:cNvPr id="697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698" name="任意多边形 363"/>
            <p:cNvSpPr/>
            <p:nvPr/>
          </p:nvSpPr>
          <p:spPr>
            <a:xfrm rot="16200000">
              <a:off x="6842435" y="-299232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699" name="文本框 120"/>
            <p:cNvSpPr txBox="1"/>
            <p:nvPr/>
          </p:nvSpPr>
          <p:spPr>
            <a:xfrm>
              <a:off x="6036183" y="2362665"/>
              <a:ext cx="4558772" cy="65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Identify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offending IPs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spreading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malware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endParaRPr lang="en-US" altLang="zh-CN" sz="2400" dirty="0" smtClean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0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Assist FBI in catching cyber criminals </a:t>
              </a:r>
              <a:endParaRPr lang="zh-CN" altLang="en-US" sz="2000" dirty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709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710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1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2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3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4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  <p:pic>
          <p:nvPicPr>
            <p:cNvPr id="2051" name="Picture 2050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097355" y="2366512"/>
              <a:ext cx="858983" cy="592698"/>
            </a:xfrm>
            <a:prstGeom prst="rect">
              <a:avLst/>
            </a:prstGeom>
          </p:spPr>
        </p:pic>
      </p:grpSp>
      <p:grpSp>
        <p:nvGrpSpPr>
          <p:cNvPr id="2054" name="Group 2053"/>
          <p:cNvGrpSpPr/>
          <p:nvPr/>
        </p:nvGrpSpPr>
        <p:grpSpPr>
          <a:xfrm>
            <a:off x="3874956" y="4331367"/>
            <a:ext cx="8097106" cy="1420730"/>
            <a:chOff x="4471469" y="4547660"/>
            <a:chExt cx="6333097" cy="1206208"/>
          </a:xfrm>
        </p:grpSpPr>
        <p:sp>
          <p:nvSpPr>
            <p:cNvPr id="715" name="梯形 2"/>
            <p:cNvSpPr/>
            <p:nvPr/>
          </p:nvSpPr>
          <p:spPr>
            <a:xfrm rot="16200000">
              <a:off x="4098781" y="4924298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716" name="任意多边形 363"/>
            <p:cNvSpPr/>
            <p:nvPr/>
          </p:nvSpPr>
          <p:spPr>
            <a:xfrm rot="16200000">
              <a:off x="6864583" y="2154546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717" name="文本框 120"/>
            <p:cNvSpPr txBox="1"/>
            <p:nvPr/>
          </p:nvSpPr>
          <p:spPr>
            <a:xfrm>
              <a:off x="5670960" y="4750260"/>
              <a:ext cx="5133606" cy="914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Observe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behaviors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of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zero-day</a:t>
              </a:r>
              <a:r>
                <a:rPr lang="zh-CN" altLang="en-US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 </a:t>
              </a:r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infections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0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Provide patterns of unidentified infection spread to antivirus companies </a:t>
              </a:r>
              <a:endParaRPr lang="zh-CN" altLang="en-US" sz="2000" dirty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718" name="组合 26"/>
            <p:cNvGrpSpPr/>
            <p:nvPr/>
          </p:nvGrpSpPr>
          <p:grpSpPr>
            <a:xfrm>
              <a:off x="4497093" y="4904924"/>
              <a:ext cx="295275" cy="570347"/>
              <a:chOff x="-190500" y="2147189"/>
              <a:chExt cx="295275" cy="570347"/>
            </a:xfrm>
          </p:grpSpPr>
          <p:sp>
            <p:nvSpPr>
              <p:cNvPr id="719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20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21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22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23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  <p:pic>
          <p:nvPicPr>
            <p:cNvPr id="2052" name="Picture 20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959" y="4754734"/>
              <a:ext cx="736721" cy="736721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/>
          <p:cNvSpPr/>
          <p:nvPr/>
        </p:nvSpPr>
        <p:spPr>
          <a:xfrm>
            <a:off x="5421751" y="973875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0" y="1115392"/>
            <a:ext cx="5614357" cy="53966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6785536" y="758611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5930590" y="1116187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6101746" y="1116187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6274035" y="1116187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6660398" y="1111333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143565" y="110435"/>
            <a:ext cx="6137137" cy="7778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3908487" y="1236513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132522" y="297898"/>
            <a:ext cx="7187175" cy="110710"/>
            <a:chOff x="-839788" y="7580313"/>
            <a:chExt cx="4965700" cy="233363"/>
          </a:xfrm>
        </p:grpSpPr>
        <p:sp>
          <p:nvSpPr>
            <p:cNvPr id="359" name="Freeform 18"/>
            <p:cNvSpPr>
              <a:spLocks/>
            </p:cNvSpPr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2" name="Freeform 21"/>
            <p:cNvSpPr>
              <a:spLocks/>
            </p:cNvSpPr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3" name="Freeform 22"/>
            <p:cNvSpPr>
              <a:spLocks/>
            </p:cNvSpPr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4" name="Freeform 23"/>
            <p:cNvSpPr>
              <a:spLocks/>
            </p:cNvSpPr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5" name="Freeform 24"/>
            <p:cNvSpPr>
              <a:spLocks/>
            </p:cNvSpPr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6" name="Freeform 25"/>
            <p:cNvSpPr>
              <a:spLocks/>
            </p:cNvSpPr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7" name="Freeform 26"/>
            <p:cNvSpPr>
              <a:spLocks/>
            </p:cNvSpPr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8" name="Freeform 27"/>
            <p:cNvSpPr>
              <a:spLocks/>
            </p:cNvSpPr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9" name="Freeform 28"/>
            <p:cNvSpPr>
              <a:spLocks/>
            </p:cNvSpPr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0" name="Freeform 29"/>
            <p:cNvSpPr>
              <a:spLocks/>
            </p:cNvSpPr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1" name="Freeform 30"/>
            <p:cNvSpPr>
              <a:spLocks/>
            </p:cNvSpPr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2" name="Freeform 31"/>
            <p:cNvSpPr>
              <a:spLocks/>
            </p:cNvSpPr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3" name="Freeform 32"/>
            <p:cNvSpPr>
              <a:spLocks/>
            </p:cNvSpPr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5" name="Freeform 34"/>
            <p:cNvSpPr>
              <a:spLocks/>
            </p:cNvSpPr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6" name="Freeform 35"/>
            <p:cNvSpPr>
              <a:spLocks/>
            </p:cNvSpPr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7" name="Freeform 36"/>
            <p:cNvSpPr>
              <a:spLocks/>
            </p:cNvSpPr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8" name="Freeform 37"/>
            <p:cNvSpPr>
              <a:spLocks/>
            </p:cNvSpPr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9" name="Freeform 38"/>
            <p:cNvSpPr>
              <a:spLocks/>
            </p:cNvSpPr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0" name="Freeform 39"/>
            <p:cNvSpPr>
              <a:spLocks/>
            </p:cNvSpPr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5" name="Freeform 44"/>
            <p:cNvSpPr>
              <a:spLocks/>
            </p:cNvSpPr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6" name="Freeform 45"/>
            <p:cNvSpPr>
              <a:spLocks/>
            </p:cNvSpPr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7" name="Freeform 46"/>
            <p:cNvSpPr>
              <a:spLocks/>
            </p:cNvSpPr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8" name="Freeform 47"/>
            <p:cNvSpPr>
              <a:spLocks/>
            </p:cNvSpPr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0" name="Freeform 49"/>
            <p:cNvSpPr>
              <a:spLocks/>
            </p:cNvSpPr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1" name="Freeform 50"/>
            <p:cNvSpPr>
              <a:spLocks/>
            </p:cNvSpPr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2" name="Freeform 51"/>
            <p:cNvSpPr>
              <a:spLocks/>
            </p:cNvSpPr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4" name="Freeform 53"/>
            <p:cNvSpPr>
              <a:spLocks/>
            </p:cNvSpPr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5" name="Freeform 54"/>
            <p:cNvSpPr>
              <a:spLocks/>
            </p:cNvSpPr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6" name="Freeform 55"/>
            <p:cNvSpPr>
              <a:spLocks/>
            </p:cNvSpPr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7" name="Freeform 56"/>
            <p:cNvSpPr>
              <a:spLocks/>
            </p:cNvSpPr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8" name="Freeform 57"/>
            <p:cNvSpPr>
              <a:spLocks/>
            </p:cNvSpPr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9" name="Freeform 58"/>
            <p:cNvSpPr>
              <a:spLocks/>
            </p:cNvSpPr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0" name="Freeform 59"/>
            <p:cNvSpPr>
              <a:spLocks/>
            </p:cNvSpPr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1" name="Freeform 60"/>
            <p:cNvSpPr>
              <a:spLocks/>
            </p:cNvSpPr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2" name="Freeform 61"/>
            <p:cNvSpPr>
              <a:spLocks/>
            </p:cNvSpPr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3" name="Freeform 62"/>
            <p:cNvSpPr>
              <a:spLocks/>
            </p:cNvSpPr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4" name="Freeform 63"/>
            <p:cNvSpPr>
              <a:spLocks/>
            </p:cNvSpPr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5" name="Freeform 64"/>
            <p:cNvSpPr>
              <a:spLocks/>
            </p:cNvSpPr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6" name="Freeform 65"/>
            <p:cNvSpPr>
              <a:spLocks/>
            </p:cNvSpPr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7" name="Freeform 66"/>
            <p:cNvSpPr>
              <a:spLocks/>
            </p:cNvSpPr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9" name="Freeform 68"/>
            <p:cNvSpPr>
              <a:spLocks/>
            </p:cNvSpPr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0" name="Freeform 69"/>
            <p:cNvSpPr>
              <a:spLocks/>
            </p:cNvSpPr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1" name="Freeform 70"/>
            <p:cNvSpPr>
              <a:spLocks/>
            </p:cNvSpPr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2" name="Freeform 71"/>
            <p:cNvSpPr>
              <a:spLocks/>
            </p:cNvSpPr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3" name="Freeform 72"/>
            <p:cNvSpPr>
              <a:spLocks/>
            </p:cNvSpPr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5" name="Freeform 74"/>
            <p:cNvSpPr>
              <a:spLocks/>
            </p:cNvSpPr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6" name="Freeform 75"/>
            <p:cNvSpPr>
              <a:spLocks/>
            </p:cNvSpPr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7" name="Freeform 76"/>
            <p:cNvSpPr>
              <a:spLocks/>
            </p:cNvSpPr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8" name="Freeform 77"/>
            <p:cNvSpPr>
              <a:spLocks/>
            </p:cNvSpPr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9" name="Freeform 78"/>
            <p:cNvSpPr>
              <a:spLocks/>
            </p:cNvSpPr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0" name="Freeform 79"/>
            <p:cNvSpPr>
              <a:spLocks/>
            </p:cNvSpPr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2" name="Freeform 81"/>
            <p:cNvSpPr>
              <a:spLocks/>
            </p:cNvSpPr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3" name="Freeform 82"/>
            <p:cNvSpPr>
              <a:spLocks/>
            </p:cNvSpPr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6" name="Freeform 85"/>
            <p:cNvSpPr>
              <a:spLocks/>
            </p:cNvSpPr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7" name="Freeform 86"/>
            <p:cNvSpPr>
              <a:spLocks/>
            </p:cNvSpPr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9" name="Freeform 88"/>
            <p:cNvSpPr>
              <a:spLocks/>
            </p:cNvSpPr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0" name="Freeform 89"/>
            <p:cNvSpPr>
              <a:spLocks/>
            </p:cNvSpPr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1" name="Freeform 90"/>
            <p:cNvSpPr>
              <a:spLocks/>
            </p:cNvSpPr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4" name="Freeform 93"/>
            <p:cNvSpPr>
              <a:spLocks/>
            </p:cNvSpPr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0" y="417804"/>
            <a:ext cx="612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Solution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–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Structure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and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Search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748" name="组合 747"/>
          <p:cNvGrpSpPr/>
          <p:nvPr/>
        </p:nvGrpSpPr>
        <p:grpSpPr>
          <a:xfrm>
            <a:off x="7395794" y="193165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64634" y="193165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70120" y="1701284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6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9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1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2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 rot="10800000">
            <a:off x="592004" y="459902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7977" y="193165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58761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4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7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9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0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95600" y="2069865"/>
            <a:ext cx="3409728" cy="3398682"/>
            <a:chOff x="4395600" y="2069865"/>
            <a:chExt cx="3409728" cy="3398682"/>
          </a:xfrm>
        </p:grpSpPr>
        <p:grpSp>
          <p:nvGrpSpPr>
            <p:cNvPr id="742" name="组合 741"/>
            <p:cNvGrpSpPr/>
            <p:nvPr/>
          </p:nvGrpSpPr>
          <p:grpSpPr>
            <a:xfrm>
              <a:off x="4395600" y="2069865"/>
              <a:ext cx="3389849" cy="3389848"/>
              <a:chOff x="4395600" y="1905028"/>
              <a:chExt cx="3389849" cy="3389848"/>
            </a:xfrm>
          </p:grpSpPr>
          <p:grpSp>
            <p:nvGrpSpPr>
              <p:cNvPr id="576" name="组合 575"/>
              <p:cNvGrpSpPr/>
              <p:nvPr/>
            </p:nvGrpSpPr>
            <p:grpSpPr>
              <a:xfrm>
                <a:off x="4395600" y="1905028"/>
                <a:ext cx="3389849" cy="3389848"/>
                <a:chOff x="1571532" y="1889063"/>
                <a:chExt cx="3389849" cy="3389848"/>
              </a:xfrm>
            </p:grpSpPr>
            <p:sp>
              <p:nvSpPr>
                <p:cNvPr id="564" name="空心弧 563"/>
                <p:cNvSpPr/>
                <p:nvPr/>
              </p:nvSpPr>
              <p:spPr>
                <a:xfrm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5" name="空心弧 564"/>
                <p:cNvSpPr/>
                <p:nvPr/>
              </p:nvSpPr>
              <p:spPr>
                <a:xfrm rot="19800158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6" name="空心弧 565"/>
                <p:cNvSpPr/>
                <p:nvPr/>
              </p:nvSpPr>
              <p:spPr>
                <a:xfrm rot="1799268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7" name="空心弧 566"/>
                <p:cNvSpPr/>
                <p:nvPr/>
              </p:nvSpPr>
              <p:spPr>
                <a:xfrm rot="162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8" name="空心弧 567"/>
                <p:cNvSpPr/>
                <p:nvPr/>
              </p:nvSpPr>
              <p:spPr>
                <a:xfrm rot="14407444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9" name="空心弧 568"/>
                <p:cNvSpPr/>
                <p:nvPr/>
              </p:nvSpPr>
              <p:spPr>
                <a:xfrm rot="12618301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0" name="空心弧 569"/>
                <p:cNvSpPr/>
                <p:nvPr/>
              </p:nvSpPr>
              <p:spPr>
                <a:xfrm rot="10800000">
                  <a:off x="1571533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1" name="空心弧 570"/>
                <p:cNvSpPr/>
                <p:nvPr/>
              </p:nvSpPr>
              <p:spPr>
                <a:xfrm rot="9001057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2" name="空心弧 571"/>
                <p:cNvSpPr/>
                <p:nvPr/>
              </p:nvSpPr>
              <p:spPr>
                <a:xfrm rot="7188876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3" name="空心弧 572"/>
                <p:cNvSpPr/>
                <p:nvPr/>
              </p:nvSpPr>
              <p:spPr>
                <a:xfrm rot="54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4" name="空心弧 573"/>
                <p:cNvSpPr/>
                <p:nvPr/>
              </p:nvSpPr>
              <p:spPr>
                <a:xfrm rot="358789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5" name="空心弧 574"/>
                <p:cNvSpPr/>
                <p:nvPr/>
              </p:nvSpPr>
              <p:spPr>
                <a:xfrm rot="1771889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</p:grpSp>
          <p:grpSp>
            <p:nvGrpSpPr>
              <p:cNvPr id="736" name="组合 735"/>
              <p:cNvGrpSpPr/>
              <p:nvPr/>
            </p:nvGrpSpPr>
            <p:grpSpPr>
              <a:xfrm>
                <a:off x="4850286" y="2365802"/>
                <a:ext cx="2480476" cy="2468300"/>
                <a:chOff x="7941834" y="-3264985"/>
                <a:chExt cx="2834495" cy="2820581"/>
              </a:xfrm>
            </p:grpSpPr>
            <p:grpSp>
              <p:nvGrpSpPr>
                <p:cNvPr id="735" name="组合 734"/>
                <p:cNvGrpSpPr/>
                <p:nvPr/>
              </p:nvGrpSpPr>
              <p:grpSpPr>
                <a:xfrm rot="1067780">
                  <a:off x="7941834" y="-3264985"/>
                  <a:ext cx="2834495" cy="2820581"/>
                  <a:chOff x="7941834" y="-3162249"/>
                  <a:chExt cx="2834495" cy="2820581"/>
                </a:xfrm>
              </p:grpSpPr>
              <p:cxnSp>
                <p:nvCxnSpPr>
                  <p:cNvPr id="673" name="直接连接符 672"/>
                  <p:cNvCxnSpPr/>
                  <p:nvPr/>
                </p:nvCxnSpPr>
                <p:spPr>
                  <a:xfrm rot="-5400000">
                    <a:off x="808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直接连接符 673"/>
                  <p:cNvCxnSpPr/>
                  <p:nvPr/>
                </p:nvCxnSpPr>
                <p:spPr>
                  <a:xfrm rot="-4680000">
                    <a:off x="8116835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 rot="-3960000">
                    <a:off x="8198879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直接连接符 675"/>
                  <p:cNvCxnSpPr/>
                  <p:nvPr/>
                </p:nvCxnSpPr>
                <p:spPr>
                  <a:xfrm rot="-3240000">
                    <a:off x="8331631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直接连接符 676"/>
                  <p:cNvCxnSpPr/>
                  <p:nvPr/>
                </p:nvCxnSpPr>
                <p:spPr>
                  <a:xfrm rot="-2520000">
                    <a:off x="8509286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直接连接符 677"/>
                  <p:cNvCxnSpPr/>
                  <p:nvPr/>
                </p:nvCxnSpPr>
                <p:spPr>
                  <a:xfrm rot="-1800000">
                    <a:off x="872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直接连接符 678"/>
                  <p:cNvCxnSpPr/>
                  <p:nvPr/>
                </p:nvCxnSpPr>
                <p:spPr>
                  <a:xfrm rot="-1080000">
                    <a:off x="8966631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直接连接符 679"/>
                  <p:cNvCxnSpPr/>
                  <p:nvPr/>
                </p:nvCxnSpPr>
                <p:spPr>
                  <a:xfrm rot="-360000">
                    <a:off x="9226331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直接连接符 680"/>
                  <p:cNvCxnSpPr/>
                  <p:nvPr/>
                </p:nvCxnSpPr>
                <p:spPr>
                  <a:xfrm rot="360000">
                    <a:off x="9491833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直接连接符 681"/>
                  <p:cNvCxnSpPr/>
                  <p:nvPr/>
                </p:nvCxnSpPr>
                <p:spPr>
                  <a:xfrm rot="1080000">
                    <a:off x="9751533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直接连接符 682"/>
                  <p:cNvCxnSpPr/>
                  <p:nvPr/>
                </p:nvCxnSpPr>
                <p:spPr>
                  <a:xfrm rot="1800000">
                    <a:off x="999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直接连接符 683"/>
                  <p:cNvCxnSpPr/>
                  <p:nvPr/>
                </p:nvCxnSpPr>
                <p:spPr>
                  <a:xfrm rot="2520000">
                    <a:off x="10208878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直接连接符 684"/>
                  <p:cNvCxnSpPr/>
                  <p:nvPr/>
                </p:nvCxnSpPr>
                <p:spPr>
                  <a:xfrm rot="3240000">
                    <a:off x="10386533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直接连接符 685"/>
                  <p:cNvCxnSpPr/>
                  <p:nvPr/>
                </p:nvCxnSpPr>
                <p:spPr>
                  <a:xfrm rot="3960000">
                    <a:off x="10519285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直接连接符 686"/>
                  <p:cNvCxnSpPr/>
                  <p:nvPr/>
                </p:nvCxnSpPr>
                <p:spPr>
                  <a:xfrm rot="4680000">
                    <a:off x="10601330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 rot="5400000">
                    <a:off x="1062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9" name="直接连接符 688"/>
                  <p:cNvCxnSpPr/>
                  <p:nvPr/>
                </p:nvCxnSpPr>
                <p:spPr>
                  <a:xfrm rot="6120000">
                    <a:off x="10601330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 rot="6840000">
                    <a:off x="10519285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直接连接符 690"/>
                  <p:cNvCxnSpPr/>
                  <p:nvPr/>
                </p:nvCxnSpPr>
                <p:spPr>
                  <a:xfrm rot="7560000">
                    <a:off x="10386533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 rot="8280000">
                    <a:off x="10208878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直接连接符 692"/>
                  <p:cNvCxnSpPr/>
                  <p:nvPr/>
                </p:nvCxnSpPr>
                <p:spPr>
                  <a:xfrm rot="9000000">
                    <a:off x="999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 rot="9720000">
                    <a:off x="9751533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直接连接符 694"/>
                  <p:cNvCxnSpPr/>
                  <p:nvPr/>
                </p:nvCxnSpPr>
                <p:spPr>
                  <a:xfrm rot="10440000">
                    <a:off x="9491833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 rot="11160000">
                    <a:off x="9226331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直接连接符 696"/>
                  <p:cNvCxnSpPr/>
                  <p:nvPr/>
                </p:nvCxnSpPr>
                <p:spPr>
                  <a:xfrm rot="11880000">
                    <a:off x="8966631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 rot="12600000">
                    <a:off x="872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直接连接符 698"/>
                  <p:cNvCxnSpPr/>
                  <p:nvPr/>
                </p:nvCxnSpPr>
                <p:spPr>
                  <a:xfrm rot="13320000">
                    <a:off x="8509286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 rot="14040000">
                    <a:off x="8331631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直接连接符 700"/>
                  <p:cNvCxnSpPr/>
                  <p:nvPr/>
                </p:nvCxnSpPr>
                <p:spPr>
                  <a:xfrm rot="14760000">
                    <a:off x="8198879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 rot="15480000">
                    <a:off x="8116835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4" name="组合 733"/>
                <p:cNvGrpSpPr/>
                <p:nvPr/>
              </p:nvGrpSpPr>
              <p:grpSpPr>
                <a:xfrm>
                  <a:off x="8031024" y="-3175795"/>
                  <a:ext cx="2656114" cy="2642200"/>
                  <a:chOff x="1804850" y="-3367721"/>
                  <a:chExt cx="2656114" cy="2642200"/>
                </a:xfrm>
              </p:grpSpPr>
              <p:cxnSp>
                <p:nvCxnSpPr>
                  <p:cNvPr id="704" name="直接连接符 703"/>
                  <p:cNvCxnSpPr/>
                  <p:nvPr/>
                </p:nvCxnSpPr>
                <p:spPr>
                  <a:xfrm rot="-5400000">
                    <a:off x="186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直接连接符 704"/>
                  <p:cNvCxnSpPr/>
                  <p:nvPr/>
                </p:nvCxnSpPr>
                <p:spPr>
                  <a:xfrm rot="-4680000">
                    <a:off x="1890660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直接连接符 705"/>
                  <p:cNvCxnSpPr/>
                  <p:nvPr/>
                </p:nvCxnSpPr>
                <p:spPr>
                  <a:xfrm rot="-3960000">
                    <a:off x="1972704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直接连接符 706"/>
                  <p:cNvCxnSpPr/>
                  <p:nvPr/>
                </p:nvCxnSpPr>
                <p:spPr>
                  <a:xfrm rot="-3240000">
                    <a:off x="2105455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直接连接符 707"/>
                  <p:cNvCxnSpPr/>
                  <p:nvPr/>
                </p:nvCxnSpPr>
                <p:spPr>
                  <a:xfrm rot="-2520000">
                    <a:off x="2283111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直接连接符 708"/>
                  <p:cNvCxnSpPr/>
                  <p:nvPr/>
                </p:nvCxnSpPr>
                <p:spPr>
                  <a:xfrm rot="-1800000">
                    <a:off x="249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直接连接符 709"/>
                  <p:cNvCxnSpPr/>
                  <p:nvPr/>
                </p:nvCxnSpPr>
                <p:spPr>
                  <a:xfrm rot="-1080000">
                    <a:off x="2740455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直接连接符 710"/>
                  <p:cNvCxnSpPr/>
                  <p:nvPr/>
                </p:nvCxnSpPr>
                <p:spPr>
                  <a:xfrm rot="-360000">
                    <a:off x="3000156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直接连接符 711"/>
                  <p:cNvCxnSpPr/>
                  <p:nvPr/>
                </p:nvCxnSpPr>
                <p:spPr>
                  <a:xfrm rot="360000">
                    <a:off x="3265658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直接连接符 712"/>
                  <p:cNvCxnSpPr/>
                  <p:nvPr/>
                </p:nvCxnSpPr>
                <p:spPr>
                  <a:xfrm rot="1080000">
                    <a:off x="3525358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直接连接符 713"/>
                  <p:cNvCxnSpPr/>
                  <p:nvPr/>
                </p:nvCxnSpPr>
                <p:spPr>
                  <a:xfrm rot="1800000">
                    <a:off x="376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 rot="2520000">
                    <a:off x="3982703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6" name="直接连接符 715"/>
                  <p:cNvCxnSpPr/>
                  <p:nvPr/>
                </p:nvCxnSpPr>
                <p:spPr>
                  <a:xfrm rot="3240000">
                    <a:off x="4160358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 rot="3960000">
                    <a:off x="4293110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直接连接符 717"/>
                  <p:cNvCxnSpPr/>
                  <p:nvPr/>
                </p:nvCxnSpPr>
                <p:spPr>
                  <a:xfrm rot="4680000">
                    <a:off x="4375155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 rot="5400000">
                    <a:off x="440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直接连接符 719"/>
                  <p:cNvCxnSpPr/>
                  <p:nvPr/>
                </p:nvCxnSpPr>
                <p:spPr>
                  <a:xfrm rot="6120000">
                    <a:off x="4375155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 rot="6840000">
                    <a:off x="4293110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直接连接符 721"/>
                  <p:cNvCxnSpPr/>
                  <p:nvPr/>
                </p:nvCxnSpPr>
                <p:spPr>
                  <a:xfrm rot="7560000">
                    <a:off x="4160358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 rot="8280000">
                    <a:off x="3982703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直接连接符 723"/>
                  <p:cNvCxnSpPr/>
                  <p:nvPr/>
                </p:nvCxnSpPr>
                <p:spPr>
                  <a:xfrm rot="9000000">
                    <a:off x="376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 rot="9720000">
                    <a:off x="3525358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直接连接符 725"/>
                  <p:cNvCxnSpPr/>
                  <p:nvPr/>
                </p:nvCxnSpPr>
                <p:spPr>
                  <a:xfrm rot="10440000">
                    <a:off x="3265658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 rot="11160000">
                    <a:off x="3000156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8" name="直接连接符 727"/>
                  <p:cNvCxnSpPr/>
                  <p:nvPr/>
                </p:nvCxnSpPr>
                <p:spPr>
                  <a:xfrm rot="11880000">
                    <a:off x="2740455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 rot="12600000">
                    <a:off x="249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0" name="直接连接符 729"/>
                  <p:cNvCxnSpPr/>
                  <p:nvPr/>
                </p:nvCxnSpPr>
                <p:spPr>
                  <a:xfrm rot="13320000">
                    <a:off x="2283111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 rot="14040000">
                    <a:off x="2105455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接连接符 731"/>
                  <p:cNvCxnSpPr/>
                  <p:nvPr/>
                </p:nvCxnSpPr>
                <p:spPr>
                  <a:xfrm rot="14760000">
                    <a:off x="1972704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接连接符 732"/>
                  <p:cNvCxnSpPr/>
                  <p:nvPr/>
                </p:nvCxnSpPr>
                <p:spPr>
                  <a:xfrm rot="15480000">
                    <a:off x="1890660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41" name="Freeform 227"/>
              <p:cNvSpPr>
                <a:spLocks noEditPoints="1"/>
              </p:cNvSpPr>
              <p:nvPr/>
            </p:nvSpPr>
            <p:spPr bwMode="auto">
              <a:xfrm>
                <a:off x="5016500" y="2501901"/>
                <a:ext cx="2193925" cy="2217738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sp>
          <p:nvSpPr>
            <p:cNvPr id="275" name="空心弧 570"/>
            <p:cNvSpPr/>
            <p:nvPr/>
          </p:nvSpPr>
          <p:spPr>
            <a:xfrm rot="17943914">
              <a:off x="4415480" y="2078699"/>
              <a:ext cx="3389848" cy="3389848"/>
            </a:xfrm>
            <a:prstGeom prst="blockArc">
              <a:avLst>
                <a:gd name="adj1" fmla="val 19949047"/>
                <a:gd name="adj2" fmla="val 21508196"/>
                <a:gd name="adj3" fmla="val 9182"/>
              </a:avLst>
            </a:prstGeom>
            <a:no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522" y="3732696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282" name="Rectangle 96"/>
          <p:cNvSpPr/>
          <p:nvPr/>
        </p:nvSpPr>
        <p:spPr>
          <a:xfrm>
            <a:off x="629478" y="2039220"/>
            <a:ext cx="365539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rPr>
              <a:t>Given: </a:t>
            </a:r>
            <a:r>
              <a:rPr lang="en-US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150 GB</a:t>
            </a:r>
            <a:r>
              <a:rPr lang="zh-CN" altLang="en-US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metadata</a:t>
            </a:r>
            <a:endParaRPr lang="en-US" sz="2000" dirty="0" smtClean="0">
              <a:solidFill>
                <a:srgbClr val="FFFF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700 million rows</a:t>
            </a:r>
          </a:p>
          <a:p>
            <a:pPr lvl="1"/>
            <a:endParaRPr lang="en-US" sz="2000" dirty="0" smtClean="0">
              <a:solidFill>
                <a:srgbClr val="FFFF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Goal: </a:t>
            </a: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Optimized</a:t>
            </a:r>
            <a:r>
              <a:rPr lang="zh-CN" altLang="en-US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query</a:t>
            </a:r>
            <a:r>
              <a:rPr lang="zh-CN" altLang="en-US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performance</a:t>
            </a:r>
          </a:p>
          <a:p>
            <a:endParaRPr lang="en-US" altLang="zh-CN" sz="2000" dirty="0" smtClean="0">
              <a:solidFill>
                <a:srgbClr val="FFFFFF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Methods: </a:t>
            </a:r>
            <a:endParaRPr lang="en-US" altLang="zh-CN" sz="2000" dirty="0">
              <a:solidFill>
                <a:srgbClr val="FFCC66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Indexing</a:t>
            </a:r>
            <a:endParaRPr lang="en-US" altLang="zh-CN" sz="2000" dirty="0">
              <a:solidFill>
                <a:srgbClr val="FFFFFF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Normalizing </a:t>
            </a:r>
            <a:endParaRPr lang="en-US" altLang="zh-CN" sz="2000" dirty="0">
              <a:solidFill>
                <a:srgbClr val="FFFFFF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Partitioning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Pre-computing</a:t>
            </a:r>
          </a:p>
        </p:txBody>
      </p:sp>
      <p:sp>
        <p:nvSpPr>
          <p:cNvPr id="283" name="文本框 558"/>
          <p:cNvSpPr txBox="1"/>
          <p:nvPr/>
        </p:nvSpPr>
        <p:spPr>
          <a:xfrm>
            <a:off x="583039" y="5816614"/>
            <a:ext cx="8918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Improved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query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time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from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15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err="1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mins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to</a:t>
            </a:r>
            <a:r>
              <a:rPr lang="zh-CN" altLang="en-US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2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a few seconds</a:t>
            </a:r>
            <a:endParaRPr lang="zh-CN" altLang="en-US" sz="3200" dirty="0">
              <a:solidFill>
                <a:srgbClr val="FFCC66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285" name="Rectangle 96"/>
          <p:cNvSpPr/>
          <p:nvPr/>
        </p:nvSpPr>
        <p:spPr>
          <a:xfrm>
            <a:off x="8236227" y="1948661"/>
            <a:ext cx="336688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Indexing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Index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on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all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searchable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fields</a:t>
            </a:r>
          </a:p>
          <a:p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Normalizing: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Reorganize tables  </a:t>
            </a:r>
          </a:p>
          <a:p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Partitioning: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Partition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based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on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most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frequently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accessed</a:t>
            </a:r>
            <a:r>
              <a:rPr lang="zh-CN" altLang="en-US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field</a:t>
            </a:r>
          </a:p>
          <a:p>
            <a:r>
              <a:rPr lang="en-US" altLang="zh-CN" sz="20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Pre-computing:</a:t>
            </a:r>
            <a:endParaRPr lang="en-US" altLang="zh-CN" sz="2000" dirty="0">
              <a:solidFill>
                <a:srgbClr val="FFFF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Pre-compute important stats for quick retrieval </a:t>
            </a:r>
            <a:endParaRPr lang="en-US" altLang="zh-CN" sz="2000" dirty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86" name="文本框 558"/>
          <p:cNvSpPr txBox="1"/>
          <p:nvPr/>
        </p:nvSpPr>
        <p:spPr>
          <a:xfrm>
            <a:off x="5387009" y="3397335"/>
            <a:ext cx="134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Part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矩形 290"/>
          <p:cNvSpPr/>
          <p:nvPr/>
        </p:nvSpPr>
        <p:spPr>
          <a:xfrm>
            <a:off x="5055564" y="984917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143565" y="1134680"/>
            <a:ext cx="5104605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6419349" y="769653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5564403" y="1127229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5735559" y="1127229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5907848" y="1127229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6294211" y="1122375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 flipV="1">
            <a:off x="143565" y="129255"/>
            <a:ext cx="5770950" cy="1431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3542300" y="1247555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121478" y="231913"/>
            <a:ext cx="6832032" cy="122746"/>
            <a:chOff x="-839788" y="7580313"/>
            <a:chExt cx="4965700" cy="233363"/>
          </a:xfrm>
        </p:grpSpPr>
        <p:sp>
          <p:nvSpPr>
            <p:cNvPr id="359" name="Freeform 18"/>
            <p:cNvSpPr>
              <a:spLocks/>
            </p:cNvSpPr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2" name="Freeform 21"/>
            <p:cNvSpPr>
              <a:spLocks/>
            </p:cNvSpPr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3" name="Freeform 22"/>
            <p:cNvSpPr>
              <a:spLocks/>
            </p:cNvSpPr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4" name="Freeform 23"/>
            <p:cNvSpPr>
              <a:spLocks/>
            </p:cNvSpPr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5" name="Freeform 24"/>
            <p:cNvSpPr>
              <a:spLocks/>
            </p:cNvSpPr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6" name="Freeform 25"/>
            <p:cNvSpPr>
              <a:spLocks/>
            </p:cNvSpPr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7" name="Freeform 26"/>
            <p:cNvSpPr>
              <a:spLocks/>
            </p:cNvSpPr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8" name="Freeform 27"/>
            <p:cNvSpPr>
              <a:spLocks/>
            </p:cNvSpPr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9" name="Freeform 28"/>
            <p:cNvSpPr>
              <a:spLocks/>
            </p:cNvSpPr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0" name="Freeform 29"/>
            <p:cNvSpPr>
              <a:spLocks/>
            </p:cNvSpPr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1" name="Freeform 30"/>
            <p:cNvSpPr>
              <a:spLocks/>
            </p:cNvSpPr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2" name="Freeform 31"/>
            <p:cNvSpPr>
              <a:spLocks/>
            </p:cNvSpPr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3" name="Freeform 32"/>
            <p:cNvSpPr>
              <a:spLocks/>
            </p:cNvSpPr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5" name="Freeform 34"/>
            <p:cNvSpPr>
              <a:spLocks/>
            </p:cNvSpPr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6" name="Freeform 35"/>
            <p:cNvSpPr>
              <a:spLocks/>
            </p:cNvSpPr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7" name="Freeform 36"/>
            <p:cNvSpPr>
              <a:spLocks/>
            </p:cNvSpPr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8" name="Freeform 37"/>
            <p:cNvSpPr>
              <a:spLocks/>
            </p:cNvSpPr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9" name="Freeform 38"/>
            <p:cNvSpPr>
              <a:spLocks/>
            </p:cNvSpPr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0" name="Freeform 39"/>
            <p:cNvSpPr>
              <a:spLocks/>
            </p:cNvSpPr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5" name="Freeform 44"/>
            <p:cNvSpPr>
              <a:spLocks/>
            </p:cNvSpPr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6" name="Freeform 45"/>
            <p:cNvSpPr>
              <a:spLocks/>
            </p:cNvSpPr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7" name="Freeform 46"/>
            <p:cNvSpPr>
              <a:spLocks/>
            </p:cNvSpPr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8" name="Freeform 47"/>
            <p:cNvSpPr>
              <a:spLocks/>
            </p:cNvSpPr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0" name="Freeform 49"/>
            <p:cNvSpPr>
              <a:spLocks/>
            </p:cNvSpPr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1" name="Freeform 50"/>
            <p:cNvSpPr>
              <a:spLocks/>
            </p:cNvSpPr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2" name="Freeform 51"/>
            <p:cNvSpPr>
              <a:spLocks/>
            </p:cNvSpPr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4" name="Freeform 53"/>
            <p:cNvSpPr>
              <a:spLocks/>
            </p:cNvSpPr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5" name="Freeform 54"/>
            <p:cNvSpPr>
              <a:spLocks/>
            </p:cNvSpPr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6" name="Freeform 55"/>
            <p:cNvSpPr>
              <a:spLocks/>
            </p:cNvSpPr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7" name="Freeform 56"/>
            <p:cNvSpPr>
              <a:spLocks/>
            </p:cNvSpPr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8" name="Freeform 57"/>
            <p:cNvSpPr>
              <a:spLocks/>
            </p:cNvSpPr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9" name="Freeform 58"/>
            <p:cNvSpPr>
              <a:spLocks/>
            </p:cNvSpPr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0" name="Freeform 59"/>
            <p:cNvSpPr>
              <a:spLocks/>
            </p:cNvSpPr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1" name="Freeform 60"/>
            <p:cNvSpPr>
              <a:spLocks/>
            </p:cNvSpPr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2" name="Freeform 61"/>
            <p:cNvSpPr>
              <a:spLocks/>
            </p:cNvSpPr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3" name="Freeform 62"/>
            <p:cNvSpPr>
              <a:spLocks/>
            </p:cNvSpPr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4" name="Freeform 63"/>
            <p:cNvSpPr>
              <a:spLocks/>
            </p:cNvSpPr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5" name="Freeform 64"/>
            <p:cNvSpPr>
              <a:spLocks/>
            </p:cNvSpPr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6" name="Freeform 65"/>
            <p:cNvSpPr>
              <a:spLocks/>
            </p:cNvSpPr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7" name="Freeform 66"/>
            <p:cNvSpPr>
              <a:spLocks/>
            </p:cNvSpPr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9" name="Freeform 68"/>
            <p:cNvSpPr>
              <a:spLocks/>
            </p:cNvSpPr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0" name="Freeform 69"/>
            <p:cNvSpPr>
              <a:spLocks/>
            </p:cNvSpPr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1" name="Freeform 70"/>
            <p:cNvSpPr>
              <a:spLocks/>
            </p:cNvSpPr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2" name="Freeform 71"/>
            <p:cNvSpPr>
              <a:spLocks/>
            </p:cNvSpPr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3" name="Freeform 72"/>
            <p:cNvSpPr>
              <a:spLocks/>
            </p:cNvSpPr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5" name="Freeform 74"/>
            <p:cNvSpPr>
              <a:spLocks/>
            </p:cNvSpPr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6" name="Freeform 75"/>
            <p:cNvSpPr>
              <a:spLocks/>
            </p:cNvSpPr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7" name="Freeform 76"/>
            <p:cNvSpPr>
              <a:spLocks/>
            </p:cNvSpPr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8" name="Freeform 77"/>
            <p:cNvSpPr>
              <a:spLocks/>
            </p:cNvSpPr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9" name="Freeform 78"/>
            <p:cNvSpPr>
              <a:spLocks/>
            </p:cNvSpPr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0" name="Freeform 79"/>
            <p:cNvSpPr>
              <a:spLocks/>
            </p:cNvSpPr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2" name="Freeform 81"/>
            <p:cNvSpPr>
              <a:spLocks/>
            </p:cNvSpPr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3" name="Freeform 82"/>
            <p:cNvSpPr>
              <a:spLocks/>
            </p:cNvSpPr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6" name="Freeform 85"/>
            <p:cNvSpPr>
              <a:spLocks/>
            </p:cNvSpPr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7" name="Freeform 86"/>
            <p:cNvSpPr>
              <a:spLocks/>
            </p:cNvSpPr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9" name="Freeform 88"/>
            <p:cNvSpPr>
              <a:spLocks/>
            </p:cNvSpPr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0" name="Freeform 89"/>
            <p:cNvSpPr>
              <a:spLocks/>
            </p:cNvSpPr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1" name="Freeform 90"/>
            <p:cNvSpPr>
              <a:spLocks/>
            </p:cNvSpPr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4" name="Freeform 93"/>
            <p:cNvSpPr>
              <a:spLocks/>
            </p:cNvSpPr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33129" y="373631"/>
            <a:ext cx="57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Solution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–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Trend Identification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748" name="组合 747"/>
          <p:cNvGrpSpPr/>
          <p:nvPr/>
        </p:nvGrpSpPr>
        <p:grpSpPr>
          <a:xfrm>
            <a:off x="7395794" y="193165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64634" y="1931657"/>
            <a:ext cx="3856520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64634" y="1158129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6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9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1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2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 rot="10800000">
            <a:off x="592004" y="459902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7977" y="193165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l Sans"/>
              <a:cs typeface="Gill Sans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58761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4" name="Freeform 233"/>
            <p:cNvSpPr>
              <a:spLocks/>
            </p:cNvSpPr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7" name="Freeform 236"/>
            <p:cNvSpPr>
              <a:spLocks/>
            </p:cNvSpPr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9" name="Freeform 238"/>
            <p:cNvSpPr>
              <a:spLocks/>
            </p:cNvSpPr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0" name="Freeform 239"/>
            <p:cNvSpPr>
              <a:spLocks/>
            </p:cNvSpPr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95600" y="2069865"/>
            <a:ext cx="3409728" cy="3398682"/>
            <a:chOff x="4395600" y="2069865"/>
            <a:chExt cx="3409728" cy="3398682"/>
          </a:xfrm>
        </p:grpSpPr>
        <p:grpSp>
          <p:nvGrpSpPr>
            <p:cNvPr id="742" name="组合 741"/>
            <p:cNvGrpSpPr/>
            <p:nvPr/>
          </p:nvGrpSpPr>
          <p:grpSpPr>
            <a:xfrm>
              <a:off x="4395600" y="2069865"/>
              <a:ext cx="3389849" cy="3389848"/>
              <a:chOff x="4395600" y="1905028"/>
              <a:chExt cx="3389849" cy="3389848"/>
            </a:xfrm>
          </p:grpSpPr>
          <p:grpSp>
            <p:nvGrpSpPr>
              <p:cNvPr id="576" name="组合 575"/>
              <p:cNvGrpSpPr/>
              <p:nvPr/>
            </p:nvGrpSpPr>
            <p:grpSpPr>
              <a:xfrm>
                <a:off x="4395600" y="1905028"/>
                <a:ext cx="3389849" cy="3389848"/>
                <a:chOff x="1571532" y="1889063"/>
                <a:chExt cx="3389849" cy="3389848"/>
              </a:xfrm>
            </p:grpSpPr>
            <p:sp>
              <p:nvSpPr>
                <p:cNvPr id="564" name="空心弧 563"/>
                <p:cNvSpPr/>
                <p:nvPr/>
              </p:nvSpPr>
              <p:spPr>
                <a:xfrm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5" name="空心弧 564"/>
                <p:cNvSpPr/>
                <p:nvPr/>
              </p:nvSpPr>
              <p:spPr>
                <a:xfrm rot="19800158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6" name="空心弧 565"/>
                <p:cNvSpPr/>
                <p:nvPr/>
              </p:nvSpPr>
              <p:spPr>
                <a:xfrm rot="1799268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7" name="空心弧 566"/>
                <p:cNvSpPr/>
                <p:nvPr/>
              </p:nvSpPr>
              <p:spPr>
                <a:xfrm rot="162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8" name="空心弧 567"/>
                <p:cNvSpPr/>
                <p:nvPr/>
              </p:nvSpPr>
              <p:spPr>
                <a:xfrm rot="14407444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69" name="空心弧 568"/>
                <p:cNvSpPr/>
                <p:nvPr/>
              </p:nvSpPr>
              <p:spPr>
                <a:xfrm rot="12618301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0" name="空心弧 569"/>
                <p:cNvSpPr/>
                <p:nvPr/>
              </p:nvSpPr>
              <p:spPr>
                <a:xfrm rot="10800000">
                  <a:off x="1571533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1" name="空心弧 570"/>
                <p:cNvSpPr/>
                <p:nvPr/>
              </p:nvSpPr>
              <p:spPr>
                <a:xfrm rot="9001057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2" name="空心弧 571"/>
                <p:cNvSpPr/>
                <p:nvPr/>
              </p:nvSpPr>
              <p:spPr>
                <a:xfrm rot="7188876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3" name="空心弧 572"/>
                <p:cNvSpPr/>
                <p:nvPr/>
              </p:nvSpPr>
              <p:spPr>
                <a:xfrm rot="5400000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4" name="空心弧 573"/>
                <p:cNvSpPr/>
                <p:nvPr/>
              </p:nvSpPr>
              <p:spPr>
                <a:xfrm rot="3587895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solidFill>
                  <a:srgbClr val="00CCFF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575" name="空心弧 574"/>
                <p:cNvSpPr/>
                <p:nvPr/>
              </p:nvSpPr>
              <p:spPr>
                <a:xfrm rot="1771889">
                  <a:off x="1571532" y="1889063"/>
                  <a:ext cx="3389848" cy="3389848"/>
                </a:xfrm>
                <a:prstGeom prst="blockArc">
                  <a:avLst>
                    <a:gd name="adj1" fmla="val 19949047"/>
                    <a:gd name="adj2" fmla="val 21508196"/>
                    <a:gd name="adj3" fmla="val 9182"/>
                  </a:avLst>
                </a:prstGeom>
                <a:noFill/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Gill Sans"/>
                    <a:cs typeface="Gill Sans"/>
                  </a:endParaRPr>
                </a:p>
              </p:txBody>
            </p:sp>
          </p:grpSp>
          <p:grpSp>
            <p:nvGrpSpPr>
              <p:cNvPr id="736" name="组合 735"/>
              <p:cNvGrpSpPr/>
              <p:nvPr/>
            </p:nvGrpSpPr>
            <p:grpSpPr>
              <a:xfrm>
                <a:off x="4850286" y="2365802"/>
                <a:ext cx="2480476" cy="2468300"/>
                <a:chOff x="7941834" y="-3264985"/>
                <a:chExt cx="2834495" cy="2820581"/>
              </a:xfrm>
            </p:grpSpPr>
            <p:grpSp>
              <p:nvGrpSpPr>
                <p:cNvPr id="735" name="组合 734"/>
                <p:cNvGrpSpPr/>
                <p:nvPr/>
              </p:nvGrpSpPr>
              <p:grpSpPr>
                <a:xfrm rot="1067780">
                  <a:off x="7941834" y="-3264985"/>
                  <a:ext cx="2834495" cy="2820581"/>
                  <a:chOff x="7941834" y="-3162249"/>
                  <a:chExt cx="2834495" cy="2820581"/>
                </a:xfrm>
              </p:grpSpPr>
              <p:cxnSp>
                <p:nvCxnSpPr>
                  <p:cNvPr id="673" name="直接连接符 672"/>
                  <p:cNvCxnSpPr/>
                  <p:nvPr/>
                </p:nvCxnSpPr>
                <p:spPr>
                  <a:xfrm rot="-5400000">
                    <a:off x="808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直接连接符 673"/>
                  <p:cNvCxnSpPr/>
                  <p:nvPr/>
                </p:nvCxnSpPr>
                <p:spPr>
                  <a:xfrm rot="-4680000">
                    <a:off x="8116835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 rot="-3960000">
                    <a:off x="8198879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直接连接符 675"/>
                  <p:cNvCxnSpPr/>
                  <p:nvPr/>
                </p:nvCxnSpPr>
                <p:spPr>
                  <a:xfrm rot="-3240000">
                    <a:off x="8331631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直接连接符 676"/>
                  <p:cNvCxnSpPr/>
                  <p:nvPr/>
                </p:nvCxnSpPr>
                <p:spPr>
                  <a:xfrm rot="-2520000">
                    <a:off x="8509286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直接连接符 677"/>
                  <p:cNvCxnSpPr/>
                  <p:nvPr/>
                </p:nvCxnSpPr>
                <p:spPr>
                  <a:xfrm rot="-1800000">
                    <a:off x="872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直接连接符 678"/>
                  <p:cNvCxnSpPr/>
                  <p:nvPr/>
                </p:nvCxnSpPr>
                <p:spPr>
                  <a:xfrm rot="-1080000">
                    <a:off x="8966631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直接连接符 679"/>
                  <p:cNvCxnSpPr/>
                  <p:nvPr/>
                </p:nvCxnSpPr>
                <p:spPr>
                  <a:xfrm rot="-360000">
                    <a:off x="9226331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直接连接符 680"/>
                  <p:cNvCxnSpPr/>
                  <p:nvPr/>
                </p:nvCxnSpPr>
                <p:spPr>
                  <a:xfrm rot="360000">
                    <a:off x="9491833" y="-316224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直接连接符 681"/>
                  <p:cNvCxnSpPr/>
                  <p:nvPr/>
                </p:nvCxnSpPr>
                <p:spPr>
                  <a:xfrm rot="1080000">
                    <a:off x="9751533" y="-310704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直接连接符 682"/>
                  <p:cNvCxnSpPr/>
                  <p:nvPr/>
                </p:nvCxnSpPr>
                <p:spPr>
                  <a:xfrm rot="1800000">
                    <a:off x="9994082" y="-29990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直接连接符 683"/>
                  <p:cNvCxnSpPr/>
                  <p:nvPr/>
                </p:nvCxnSpPr>
                <p:spPr>
                  <a:xfrm rot="2520000">
                    <a:off x="10208878" y="-284300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直接连接符 684"/>
                  <p:cNvCxnSpPr/>
                  <p:nvPr/>
                </p:nvCxnSpPr>
                <p:spPr>
                  <a:xfrm rot="3240000">
                    <a:off x="10386533" y="-264569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直接连接符 685"/>
                  <p:cNvCxnSpPr/>
                  <p:nvPr/>
                </p:nvCxnSpPr>
                <p:spPr>
                  <a:xfrm rot="3960000">
                    <a:off x="10519285" y="-241576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直接连接符 686"/>
                  <p:cNvCxnSpPr/>
                  <p:nvPr/>
                </p:nvCxnSpPr>
                <p:spPr>
                  <a:xfrm rot="4680000">
                    <a:off x="10601330" y="-21632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 rot="5400000">
                    <a:off x="10629082" y="-1899206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9" name="直接连接符 688"/>
                  <p:cNvCxnSpPr/>
                  <p:nvPr/>
                </p:nvCxnSpPr>
                <p:spPr>
                  <a:xfrm rot="6120000">
                    <a:off x="10601330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 rot="6840000">
                    <a:off x="10519285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直接连接符 690"/>
                  <p:cNvCxnSpPr/>
                  <p:nvPr/>
                </p:nvCxnSpPr>
                <p:spPr>
                  <a:xfrm rot="7560000">
                    <a:off x="10386533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 rot="8280000">
                    <a:off x="10208878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直接连接符 692"/>
                  <p:cNvCxnSpPr/>
                  <p:nvPr/>
                </p:nvCxnSpPr>
                <p:spPr>
                  <a:xfrm rot="9000000">
                    <a:off x="999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 rot="9720000">
                    <a:off x="9751533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直接连接符 694"/>
                  <p:cNvCxnSpPr/>
                  <p:nvPr/>
                </p:nvCxnSpPr>
                <p:spPr>
                  <a:xfrm rot="10440000">
                    <a:off x="9491833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 rot="11160000">
                    <a:off x="9226331" y="-636163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直接连接符 696"/>
                  <p:cNvCxnSpPr/>
                  <p:nvPr/>
                </p:nvCxnSpPr>
                <p:spPr>
                  <a:xfrm rot="11880000">
                    <a:off x="8966631" y="-69136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 rot="12600000">
                    <a:off x="8724082" y="-799354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直接连接符 698"/>
                  <p:cNvCxnSpPr/>
                  <p:nvPr/>
                </p:nvCxnSpPr>
                <p:spPr>
                  <a:xfrm rot="13320000">
                    <a:off x="8509286" y="-955412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 rot="14040000">
                    <a:off x="8331631" y="-1152719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直接连接符 700"/>
                  <p:cNvCxnSpPr/>
                  <p:nvPr/>
                </p:nvCxnSpPr>
                <p:spPr>
                  <a:xfrm rot="14760000">
                    <a:off x="8198879" y="-1382650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 rot="15480000">
                    <a:off x="8116835" y="-1635158"/>
                    <a:ext cx="0" cy="294495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4" name="组合 733"/>
                <p:cNvGrpSpPr/>
                <p:nvPr/>
              </p:nvGrpSpPr>
              <p:grpSpPr>
                <a:xfrm>
                  <a:off x="8031024" y="-3175795"/>
                  <a:ext cx="2656114" cy="2642200"/>
                  <a:chOff x="1804850" y="-3367721"/>
                  <a:chExt cx="2656114" cy="2642200"/>
                </a:xfrm>
              </p:grpSpPr>
              <p:cxnSp>
                <p:nvCxnSpPr>
                  <p:cNvPr id="704" name="直接连接符 703"/>
                  <p:cNvCxnSpPr/>
                  <p:nvPr/>
                </p:nvCxnSpPr>
                <p:spPr>
                  <a:xfrm rot="-5400000">
                    <a:off x="186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直接连接符 704"/>
                  <p:cNvCxnSpPr/>
                  <p:nvPr/>
                </p:nvCxnSpPr>
                <p:spPr>
                  <a:xfrm rot="-4680000">
                    <a:off x="1890660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直接连接符 705"/>
                  <p:cNvCxnSpPr/>
                  <p:nvPr/>
                </p:nvCxnSpPr>
                <p:spPr>
                  <a:xfrm rot="-3960000">
                    <a:off x="1972704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直接连接符 706"/>
                  <p:cNvCxnSpPr/>
                  <p:nvPr/>
                </p:nvCxnSpPr>
                <p:spPr>
                  <a:xfrm rot="-3240000">
                    <a:off x="2105455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直接连接符 707"/>
                  <p:cNvCxnSpPr/>
                  <p:nvPr/>
                </p:nvCxnSpPr>
                <p:spPr>
                  <a:xfrm rot="-2520000">
                    <a:off x="2283111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直接连接符 708"/>
                  <p:cNvCxnSpPr/>
                  <p:nvPr/>
                </p:nvCxnSpPr>
                <p:spPr>
                  <a:xfrm rot="-1800000">
                    <a:off x="249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直接连接符 709"/>
                  <p:cNvCxnSpPr/>
                  <p:nvPr/>
                </p:nvCxnSpPr>
                <p:spPr>
                  <a:xfrm rot="-1080000">
                    <a:off x="2740455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直接连接符 710"/>
                  <p:cNvCxnSpPr/>
                  <p:nvPr/>
                </p:nvCxnSpPr>
                <p:spPr>
                  <a:xfrm rot="-360000">
                    <a:off x="3000156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直接连接符 711"/>
                  <p:cNvCxnSpPr/>
                  <p:nvPr/>
                </p:nvCxnSpPr>
                <p:spPr>
                  <a:xfrm rot="360000">
                    <a:off x="3265658" y="-336772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直接连接符 712"/>
                  <p:cNvCxnSpPr/>
                  <p:nvPr/>
                </p:nvCxnSpPr>
                <p:spPr>
                  <a:xfrm rot="1080000">
                    <a:off x="3525358" y="-331252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直接连接符 713"/>
                  <p:cNvCxnSpPr/>
                  <p:nvPr/>
                </p:nvCxnSpPr>
                <p:spPr>
                  <a:xfrm rot="1800000">
                    <a:off x="3767907" y="-32045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 rot="2520000">
                    <a:off x="3982703" y="-304847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6" name="直接连接符 715"/>
                  <p:cNvCxnSpPr/>
                  <p:nvPr/>
                </p:nvCxnSpPr>
                <p:spPr>
                  <a:xfrm rot="3240000">
                    <a:off x="4160358" y="-285116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 rot="3960000">
                    <a:off x="4293110" y="-262123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直接连接符 717"/>
                  <p:cNvCxnSpPr/>
                  <p:nvPr/>
                </p:nvCxnSpPr>
                <p:spPr>
                  <a:xfrm rot="4680000">
                    <a:off x="4375155" y="-23687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 rot="5400000">
                    <a:off x="4402907" y="-2104678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直接连接符 719"/>
                  <p:cNvCxnSpPr/>
                  <p:nvPr/>
                </p:nvCxnSpPr>
                <p:spPr>
                  <a:xfrm rot="6120000">
                    <a:off x="4375155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 rot="6840000">
                    <a:off x="4293110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直接连接符 721"/>
                  <p:cNvCxnSpPr/>
                  <p:nvPr/>
                </p:nvCxnSpPr>
                <p:spPr>
                  <a:xfrm rot="7560000">
                    <a:off x="4160358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 rot="8280000">
                    <a:off x="3982703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直接连接符 723"/>
                  <p:cNvCxnSpPr/>
                  <p:nvPr/>
                </p:nvCxnSpPr>
                <p:spPr>
                  <a:xfrm rot="9000000">
                    <a:off x="376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 rot="9720000">
                    <a:off x="3525358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直接连接符 725"/>
                  <p:cNvCxnSpPr/>
                  <p:nvPr/>
                </p:nvCxnSpPr>
                <p:spPr>
                  <a:xfrm rot="10440000">
                    <a:off x="3265658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 rot="11160000">
                    <a:off x="3000156" y="-841635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8" name="直接连接符 727"/>
                  <p:cNvCxnSpPr/>
                  <p:nvPr/>
                </p:nvCxnSpPr>
                <p:spPr>
                  <a:xfrm rot="11880000">
                    <a:off x="2740455" y="-89683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 rot="12600000">
                    <a:off x="2497907" y="-1004826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0" name="直接连接符 729"/>
                  <p:cNvCxnSpPr/>
                  <p:nvPr/>
                </p:nvCxnSpPr>
                <p:spPr>
                  <a:xfrm rot="13320000">
                    <a:off x="2283111" y="-1160884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 rot="14040000">
                    <a:off x="2105455" y="-1358191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接连接符 731"/>
                  <p:cNvCxnSpPr/>
                  <p:nvPr/>
                </p:nvCxnSpPr>
                <p:spPr>
                  <a:xfrm rot="14760000">
                    <a:off x="1972704" y="-1588122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接连接符 732"/>
                  <p:cNvCxnSpPr/>
                  <p:nvPr/>
                </p:nvCxnSpPr>
                <p:spPr>
                  <a:xfrm rot="15480000">
                    <a:off x="1890660" y="-1840630"/>
                    <a:ext cx="0" cy="116114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41" name="Freeform 227"/>
              <p:cNvSpPr>
                <a:spLocks noEditPoints="1"/>
              </p:cNvSpPr>
              <p:nvPr/>
            </p:nvSpPr>
            <p:spPr bwMode="auto">
              <a:xfrm>
                <a:off x="5016500" y="2501901"/>
                <a:ext cx="2193925" cy="2217738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Gill Sans"/>
                  <a:cs typeface="Gill Sans"/>
                </a:endParaRPr>
              </a:p>
            </p:txBody>
          </p:sp>
        </p:grpSp>
        <p:sp>
          <p:nvSpPr>
            <p:cNvPr id="275" name="空心弧 570"/>
            <p:cNvSpPr/>
            <p:nvPr/>
          </p:nvSpPr>
          <p:spPr>
            <a:xfrm rot="17943914">
              <a:off x="4415480" y="2078699"/>
              <a:ext cx="3389848" cy="3389848"/>
            </a:xfrm>
            <a:prstGeom prst="blockArc">
              <a:avLst>
                <a:gd name="adj1" fmla="val 19949047"/>
                <a:gd name="adj2" fmla="val 21508196"/>
                <a:gd name="adj3" fmla="val 9182"/>
              </a:avLst>
            </a:prstGeom>
            <a:no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522" y="3732696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285" name="Rectangle 96"/>
          <p:cNvSpPr/>
          <p:nvPr/>
        </p:nvSpPr>
        <p:spPr>
          <a:xfrm>
            <a:off x="7929220" y="1948661"/>
            <a:ext cx="39006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Analyze</a:t>
            </a:r>
            <a:r>
              <a:rPr lang="zh-CN" altLang="en-US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field</a:t>
            </a:r>
            <a:r>
              <a:rPr lang="zh-CN" altLang="en-US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patterns: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Geographic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Temporal</a:t>
            </a:r>
          </a:p>
          <a:p>
            <a:r>
              <a:rPr lang="en-US" altLang="zh-CN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Detect unusual user behavior:</a:t>
            </a:r>
            <a:endParaRPr lang="en-US" altLang="zh-CN" sz="2400" dirty="0">
              <a:solidFill>
                <a:srgbClr val="FFFFFF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Statistical tests for outliers and noticeable variance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B4EB"/>
                </a:solidFill>
                <a:latin typeface="Gill Sans"/>
                <a:ea typeface="华文细黑" panose="02010600040101010101" pitchFamily="2" charset="-122"/>
                <a:cs typeface="Gill Sans"/>
              </a:rPr>
              <a:t>Computing thresholds</a:t>
            </a:r>
            <a:endParaRPr lang="en-US" altLang="zh-CN" sz="2400" dirty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r>
              <a:rPr lang="en-US" altLang="zh-CN" sz="2400" dirty="0" smtClean="0">
                <a:solidFill>
                  <a:srgbClr val="FFFFFF"/>
                </a:solidFill>
                <a:latin typeface="Gill Sans"/>
                <a:ea typeface="华文细黑" panose="02010600040101010101" pitchFamily="2" charset="-122"/>
                <a:cs typeface="Gill Sans"/>
              </a:rPr>
              <a:t>Correlate and classify behaviors</a:t>
            </a:r>
          </a:p>
          <a:p>
            <a:endParaRPr lang="en-US" altLang="zh-CN" sz="24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lvl="1"/>
            <a:endParaRPr lang="en-US" altLang="zh-CN" sz="24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76" name="Rectangle 96"/>
          <p:cNvSpPr/>
          <p:nvPr/>
        </p:nvSpPr>
        <p:spPr>
          <a:xfrm>
            <a:off x="753486" y="2072348"/>
            <a:ext cx="33105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CC66"/>
                </a:solidFill>
                <a:latin typeface="Gill Sans"/>
                <a:ea typeface="华文细黑" panose="02010600040101010101" pitchFamily="2" charset="-122"/>
                <a:cs typeface="Gill Sans"/>
              </a:rPr>
              <a:t>Given: 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rPr>
              <a:t>Structured and searchable data set</a:t>
            </a:r>
          </a:p>
          <a:p>
            <a:endParaRPr lang="en-US" sz="2000" dirty="0" smtClean="0">
              <a:solidFill>
                <a:schemeClr val="bg1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 smtClean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Goal</a:t>
            </a:r>
            <a:r>
              <a:rPr lang="en-US" altLang="zh-CN" sz="2000" dirty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: </a:t>
            </a: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Analyze data trends</a:t>
            </a:r>
          </a:p>
          <a:p>
            <a:endParaRPr lang="en-US" altLang="zh-CN" sz="20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>
                <a:solidFill>
                  <a:srgbClr val="FFCC66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Methods: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Analyze field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Detect unusual user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Correlate and classify behaviors</a:t>
            </a:r>
            <a:endParaRPr lang="en-US" sz="2000" dirty="0" smtClean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  <a:p>
            <a:endParaRPr lang="en-US" sz="2000" dirty="0">
              <a:solidFill>
                <a:srgbClr val="00B4EB"/>
              </a:solidFill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sp>
        <p:nvSpPr>
          <p:cNvPr id="277" name="文本框 558"/>
          <p:cNvSpPr txBox="1"/>
          <p:nvPr/>
        </p:nvSpPr>
        <p:spPr>
          <a:xfrm>
            <a:off x="5398053" y="3419422"/>
            <a:ext cx="134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Part</a:t>
            </a:r>
            <a:r>
              <a:rPr lang="zh-CN" altLang="en-US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 </a:t>
            </a:r>
            <a:r>
              <a:rPr lang="zh-CN" altLang="zh-CN" sz="3600" dirty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组合 356"/>
          <p:cNvGrpSpPr/>
          <p:nvPr/>
        </p:nvGrpSpPr>
        <p:grpSpPr>
          <a:xfrm rot="2700000">
            <a:off x="-593747" y="1779104"/>
            <a:ext cx="4371367" cy="4444849"/>
            <a:chOff x="-4776788" y="1414463"/>
            <a:chExt cx="4249738" cy="4321176"/>
          </a:xfrm>
        </p:grpSpPr>
        <p:sp>
          <p:nvSpPr>
            <p:cNvPr id="157" name="Rectangle 5"/>
            <p:cNvSpPr>
              <a:spLocks noChangeArrowheads="1"/>
            </p:cNvSpPr>
            <p:nvPr/>
          </p:nvSpPr>
          <p:spPr bwMode="auto">
            <a:xfrm>
              <a:off x="-1887538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8" name="Rectangle 6"/>
            <p:cNvSpPr>
              <a:spLocks noChangeArrowheads="1"/>
            </p:cNvSpPr>
            <p:nvPr/>
          </p:nvSpPr>
          <p:spPr bwMode="auto">
            <a:xfrm>
              <a:off x="-1847850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9" name="Rectangle 7"/>
            <p:cNvSpPr>
              <a:spLocks noChangeArrowheads="1"/>
            </p:cNvSpPr>
            <p:nvPr/>
          </p:nvSpPr>
          <p:spPr bwMode="auto">
            <a:xfrm>
              <a:off x="-1809750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-1770063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1" name="Rectangle 9"/>
            <p:cNvSpPr>
              <a:spLocks noChangeArrowheads="1"/>
            </p:cNvSpPr>
            <p:nvPr/>
          </p:nvSpPr>
          <p:spPr bwMode="auto">
            <a:xfrm>
              <a:off x="-1731963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2" name="Rectangle 10"/>
            <p:cNvSpPr>
              <a:spLocks noChangeArrowheads="1"/>
            </p:cNvSpPr>
            <p:nvPr/>
          </p:nvSpPr>
          <p:spPr bwMode="auto">
            <a:xfrm>
              <a:off x="-16922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3" name="Rectangle 11"/>
            <p:cNvSpPr>
              <a:spLocks noChangeArrowheads="1"/>
            </p:cNvSpPr>
            <p:nvPr/>
          </p:nvSpPr>
          <p:spPr bwMode="auto">
            <a:xfrm>
              <a:off x="-1654175" y="457041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4" name="Rectangle 12"/>
            <p:cNvSpPr>
              <a:spLocks noChangeArrowheads="1"/>
            </p:cNvSpPr>
            <p:nvPr/>
          </p:nvSpPr>
          <p:spPr bwMode="auto">
            <a:xfrm>
              <a:off x="-1616075" y="4570413"/>
              <a:ext cx="39688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-1576388" y="4556126"/>
              <a:ext cx="38100" cy="39688"/>
            </a:xfrm>
            <a:custGeom>
              <a:avLst/>
              <a:gdLst>
                <a:gd name="T0" fmla="*/ 24 w 24"/>
                <a:gd name="T1" fmla="*/ 9 h 25"/>
                <a:gd name="T2" fmla="*/ 24 w 24"/>
                <a:gd name="T3" fmla="*/ 25 h 25"/>
                <a:gd name="T4" fmla="*/ 0 w 24"/>
                <a:gd name="T5" fmla="*/ 25 h 25"/>
                <a:gd name="T6" fmla="*/ 8 w 24"/>
                <a:gd name="T7" fmla="*/ 0 h 25"/>
                <a:gd name="T8" fmla="*/ 24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9"/>
                  </a:moveTo>
                  <a:lnTo>
                    <a:pt x="24" y="25"/>
                  </a:lnTo>
                  <a:lnTo>
                    <a:pt x="0" y="25"/>
                  </a:lnTo>
                  <a:lnTo>
                    <a:pt x="8" y="0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6" name="Rectangle 14"/>
            <p:cNvSpPr>
              <a:spLocks noChangeArrowheads="1"/>
            </p:cNvSpPr>
            <p:nvPr/>
          </p:nvSpPr>
          <p:spPr bwMode="auto">
            <a:xfrm>
              <a:off x="-15240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7" name="Rectangle 15"/>
            <p:cNvSpPr>
              <a:spLocks noChangeArrowheads="1"/>
            </p:cNvSpPr>
            <p:nvPr/>
          </p:nvSpPr>
          <p:spPr bwMode="auto">
            <a:xfrm>
              <a:off x="-1485900" y="4570413"/>
              <a:ext cx="254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8" name="Rectangle 16"/>
            <p:cNvSpPr>
              <a:spLocks noChangeArrowheads="1"/>
            </p:cNvSpPr>
            <p:nvPr/>
          </p:nvSpPr>
          <p:spPr bwMode="auto">
            <a:xfrm>
              <a:off x="-4621213" y="3248026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9" name="Rectangle 17"/>
            <p:cNvSpPr>
              <a:spLocks noChangeArrowheads="1"/>
            </p:cNvSpPr>
            <p:nvPr/>
          </p:nvSpPr>
          <p:spPr bwMode="auto">
            <a:xfrm>
              <a:off x="-4621213" y="3208338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0" name="Rectangle 18"/>
            <p:cNvSpPr>
              <a:spLocks noChangeArrowheads="1"/>
            </p:cNvSpPr>
            <p:nvPr/>
          </p:nvSpPr>
          <p:spPr bwMode="auto">
            <a:xfrm>
              <a:off x="-4621213" y="3168651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-4621213" y="3128963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-4621213" y="3090863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-4621213" y="3051176"/>
              <a:ext cx="38100" cy="254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4" name="Rectangle 22"/>
            <p:cNvSpPr>
              <a:spLocks noChangeArrowheads="1"/>
            </p:cNvSpPr>
            <p:nvPr/>
          </p:nvSpPr>
          <p:spPr bwMode="auto">
            <a:xfrm>
              <a:off x="-4621213" y="3011488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5" name="Rectangle 23"/>
            <p:cNvSpPr>
              <a:spLocks noChangeArrowheads="1"/>
            </p:cNvSpPr>
            <p:nvPr/>
          </p:nvSpPr>
          <p:spPr bwMode="auto">
            <a:xfrm>
              <a:off x="-4621213" y="2971801"/>
              <a:ext cx="38100" cy="269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6" name="Freeform 24"/>
            <p:cNvSpPr>
              <a:spLocks/>
            </p:cNvSpPr>
            <p:nvPr/>
          </p:nvSpPr>
          <p:spPr bwMode="auto">
            <a:xfrm>
              <a:off x="-4621213" y="2919413"/>
              <a:ext cx="38100" cy="39688"/>
            </a:xfrm>
            <a:custGeom>
              <a:avLst/>
              <a:gdLst>
                <a:gd name="T0" fmla="*/ 0 w 24"/>
                <a:gd name="T1" fmla="*/ 0 h 25"/>
                <a:gd name="T2" fmla="*/ 24 w 24"/>
                <a:gd name="T3" fmla="*/ 9 h 25"/>
                <a:gd name="T4" fmla="*/ 16 w 24"/>
                <a:gd name="T5" fmla="*/ 25 h 25"/>
                <a:gd name="T6" fmla="*/ 0 w 24"/>
                <a:gd name="T7" fmla="*/ 25 h 25"/>
                <a:gd name="T8" fmla="*/ 0 w 2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lnTo>
                    <a:pt x="24" y="9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7" name="Rectangle 25"/>
            <p:cNvSpPr>
              <a:spLocks noChangeArrowheads="1"/>
            </p:cNvSpPr>
            <p:nvPr/>
          </p:nvSpPr>
          <p:spPr bwMode="auto">
            <a:xfrm>
              <a:off x="-4621213" y="2881313"/>
              <a:ext cx="38100" cy="38100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8" name="Rectangle 26"/>
            <p:cNvSpPr>
              <a:spLocks noChangeArrowheads="1"/>
            </p:cNvSpPr>
            <p:nvPr/>
          </p:nvSpPr>
          <p:spPr bwMode="auto">
            <a:xfrm>
              <a:off x="-4621213" y="2841626"/>
              <a:ext cx="38100" cy="396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1965325" y="3575051"/>
              <a:ext cx="52388" cy="39688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3 w 4"/>
                <a:gd name="T5" fmla="*/ 2 h 3"/>
                <a:gd name="T6" fmla="*/ 4 w 4"/>
                <a:gd name="T7" fmla="*/ 0 h 3"/>
                <a:gd name="T8" fmla="*/ 2 w 4"/>
                <a:gd name="T9" fmla="*/ 0 h 3"/>
                <a:gd name="T10" fmla="*/ 0 w 4"/>
                <a:gd name="T11" fmla="*/ 0 h 3"/>
                <a:gd name="T12" fmla="*/ 2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2535238" y="3273426"/>
              <a:ext cx="376238" cy="458788"/>
            </a:xfrm>
            <a:custGeom>
              <a:avLst/>
              <a:gdLst>
                <a:gd name="T0" fmla="*/ 0 w 29"/>
                <a:gd name="T1" fmla="*/ 0 h 35"/>
                <a:gd name="T2" fmla="*/ 0 w 29"/>
                <a:gd name="T3" fmla="*/ 1 h 35"/>
                <a:gd name="T4" fmla="*/ 29 w 29"/>
                <a:gd name="T5" fmla="*/ 35 h 35"/>
                <a:gd name="T6" fmla="*/ 29 w 29"/>
                <a:gd name="T7" fmla="*/ 35 h 35"/>
                <a:gd name="T8" fmla="*/ 0 w 2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10"/>
                    <a:pt x="21" y="22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2" y="22"/>
                    <a:pt x="12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59000" y="3587751"/>
              <a:ext cx="219075" cy="144463"/>
            </a:xfrm>
            <a:custGeom>
              <a:avLst/>
              <a:gdLst>
                <a:gd name="T0" fmla="*/ 0 w 17"/>
                <a:gd name="T1" fmla="*/ 10 h 11"/>
                <a:gd name="T2" fmla="*/ 0 w 17"/>
                <a:gd name="T3" fmla="*/ 11 h 11"/>
                <a:gd name="T4" fmla="*/ 17 w 17"/>
                <a:gd name="T5" fmla="*/ 1 h 11"/>
                <a:gd name="T6" fmla="*/ 17 w 17"/>
                <a:gd name="T7" fmla="*/ 0 h 11"/>
                <a:gd name="T8" fmla="*/ 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6" y="7"/>
                    <a:pt x="11" y="4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11" y="3"/>
                    <a:pt x="5" y="7"/>
                    <a:pt x="0" y="1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341563" y="3614738"/>
              <a:ext cx="52388" cy="52388"/>
            </a:xfrm>
            <a:custGeom>
              <a:avLst/>
              <a:gdLst>
                <a:gd name="T0" fmla="*/ 2 w 4"/>
                <a:gd name="T1" fmla="*/ 2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4 h 4"/>
                <a:gd name="T8" fmla="*/ 1 w 4"/>
                <a:gd name="T9" fmla="*/ 2 h 4"/>
                <a:gd name="T10" fmla="*/ 2 w 4"/>
                <a:gd name="T11" fmla="*/ 0 h 4"/>
                <a:gd name="T12" fmla="*/ 2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2"/>
                  </a:moveTo>
                  <a:cubicBezTo>
                    <a:pt x="3" y="3"/>
                    <a:pt x="3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560638" y="3051176"/>
              <a:ext cx="465138" cy="444500"/>
            </a:xfrm>
            <a:custGeom>
              <a:avLst/>
              <a:gdLst>
                <a:gd name="T0" fmla="*/ 0 w 36"/>
                <a:gd name="T1" fmla="*/ 0 h 34"/>
                <a:gd name="T2" fmla="*/ 0 w 36"/>
                <a:gd name="T3" fmla="*/ 0 h 34"/>
                <a:gd name="T4" fmla="*/ 36 w 36"/>
                <a:gd name="T5" fmla="*/ 34 h 34"/>
                <a:gd name="T6" fmla="*/ 35 w 36"/>
                <a:gd name="T7" fmla="*/ 34 h 34"/>
                <a:gd name="T8" fmla="*/ 0 w 3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9"/>
                    <a:pt x="26" y="21"/>
                    <a:pt x="36" y="34"/>
                  </a:cubicBezTo>
                  <a:cubicBezTo>
                    <a:pt x="36" y="34"/>
                    <a:pt x="35" y="34"/>
                    <a:pt x="35" y="34"/>
                  </a:cubicBezTo>
                  <a:cubicBezTo>
                    <a:pt x="26" y="21"/>
                    <a:pt x="14" y="9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2314575" y="3495676"/>
              <a:ext cx="219075" cy="157163"/>
            </a:xfrm>
            <a:custGeom>
              <a:avLst/>
              <a:gdLst>
                <a:gd name="T0" fmla="*/ 16 w 17"/>
                <a:gd name="T1" fmla="*/ 0 h 12"/>
                <a:gd name="T2" fmla="*/ 17 w 17"/>
                <a:gd name="T3" fmla="*/ 0 h 12"/>
                <a:gd name="T4" fmla="*/ 1 w 17"/>
                <a:gd name="T5" fmla="*/ 12 h 12"/>
                <a:gd name="T6" fmla="*/ 0 w 17"/>
                <a:gd name="T7" fmla="*/ 11 h 12"/>
                <a:gd name="T8" fmla="*/ 16 w 1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1" y="4"/>
                    <a:pt x="6" y="8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1" y="3"/>
                    <a:pt x="16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862138" y="3286126"/>
              <a:ext cx="52388" cy="52388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2 h 4"/>
                <a:gd name="T6" fmla="*/ 4 w 4"/>
                <a:gd name="T7" fmla="*/ 0 h 4"/>
                <a:gd name="T8" fmla="*/ 2 w 4"/>
                <a:gd name="T9" fmla="*/ 0 h 4"/>
                <a:gd name="T10" fmla="*/ 0 w 4"/>
                <a:gd name="T11" fmla="*/ 0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2"/>
                    <a:pt x="2" y="3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2522538" y="2986088"/>
              <a:ext cx="479425" cy="471488"/>
            </a:xfrm>
            <a:custGeom>
              <a:avLst/>
              <a:gdLst>
                <a:gd name="T0" fmla="*/ 0 w 37"/>
                <a:gd name="T1" fmla="*/ 0 h 36"/>
                <a:gd name="T2" fmla="*/ 0 w 37"/>
                <a:gd name="T3" fmla="*/ 0 h 36"/>
                <a:gd name="T4" fmla="*/ 37 w 37"/>
                <a:gd name="T5" fmla="*/ 36 h 36"/>
                <a:gd name="T6" fmla="*/ 37 w 37"/>
                <a:gd name="T7" fmla="*/ 36 h 36"/>
                <a:gd name="T8" fmla="*/ 0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0"/>
                    <a:pt x="27" y="2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27" y="22"/>
                    <a:pt x="15" y="1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2055813" y="3300413"/>
              <a:ext cx="220663" cy="157163"/>
            </a:xfrm>
            <a:custGeom>
              <a:avLst/>
              <a:gdLst>
                <a:gd name="T0" fmla="*/ 0 w 17"/>
                <a:gd name="T1" fmla="*/ 11 h 12"/>
                <a:gd name="T2" fmla="*/ 1 w 17"/>
                <a:gd name="T3" fmla="*/ 12 h 12"/>
                <a:gd name="T4" fmla="*/ 17 w 17"/>
                <a:gd name="T5" fmla="*/ 1 h 12"/>
                <a:gd name="T6" fmla="*/ 16 w 17"/>
                <a:gd name="T7" fmla="*/ 0 h 12"/>
                <a:gd name="T8" fmla="*/ 0 w 17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6" y="8"/>
                    <a:pt x="12" y="5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1" y="4"/>
                    <a:pt x="6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2665413" y="3051176"/>
              <a:ext cx="311150" cy="249238"/>
            </a:xfrm>
            <a:custGeom>
              <a:avLst/>
              <a:gdLst>
                <a:gd name="T0" fmla="*/ 0 w 24"/>
                <a:gd name="T1" fmla="*/ 0 h 19"/>
                <a:gd name="T2" fmla="*/ 0 w 24"/>
                <a:gd name="T3" fmla="*/ 0 h 19"/>
                <a:gd name="T4" fmla="*/ 24 w 24"/>
                <a:gd name="T5" fmla="*/ 19 h 19"/>
                <a:gd name="T6" fmla="*/ 24 w 24"/>
                <a:gd name="T7" fmla="*/ 19 h 19"/>
                <a:gd name="T8" fmla="*/ 0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5"/>
                    <a:pt x="17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2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2573338" y="2881313"/>
              <a:ext cx="361950" cy="274638"/>
            </a:xfrm>
            <a:custGeom>
              <a:avLst/>
              <a:gdLst>
                <a:gd name="T0" fmla="*/ 1 w 28"/>
                <a:gd name="T1" fmla="*/ 0 h 21"/>
                <a:gd name="T2" fmla="*/ 0 w 28"/>
                <a:gd name="T3" fmla="*/ 0 h 21"/>
                <a:gd name="T4" fmla="*/ 28 w 28"/>
                <a:gd name="T5" fmla="*/ 21 h 21"/>
                <a:gd name="T6" fmla="*/ 28 w 28"/>
                <a:gd name="T7" fmla="*/ 21 h 21"/>
                <a:gd name="T8" fmla="*/ 1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"/>
                    <a:pt x="19" y="13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0" y="13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2068513" y="3116263"/>
              <a:ext cx="50800" cy="39688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2 w 4"/>
                <a:gd name="T5" fmla="*/ 1 h 3"/>
                <a:gd name="T6" fmla="*/ 4 w 4"/>
                <a:gd name="T7" fmla="*/ 3 h 3"/>
                <a:gd name="T8" fmla="*/ 2 w 4"/>
                <a:gd name="T9" fmla="*/ 2 h 3"/>
                <a:gd name="T10" fmla="*/ 0 w 4"/>
                <a:gd name="T11" fmla="*/ 0 h 3"/>
                <a:gd name="T12" fmla="*/ 1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2392363" y="2881313"/>
              <a:ext cx="77788" cy="104775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1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5"/>
                    <a:pt x="4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314575" y="2881313"/>
              <a:ext cx="258763" cy="247650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20 w 20"/>
                <a:gd name="T5" fmla="*/ 18 h 19"/>
                <a:gd name="T6" fmla="*/ 20 w 20"/>
                <a:gd name="T7" fmla="*/ 19 h 19"/>
                <a:gd name="T8" fmla="*/ 0 w 2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4" y="12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14" y="12"/>
                    <a:pt x="7" y="6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743200" y="2632076"/>
              <a:ext cx="52388" cy="25400"/>
            </a:xfrm>
            <a:custGeom>
              <a:avLst/>
              <a:gdLst>
                <a:gd name="T0" fmla="*/ 3 w 4"/>
                <a:gd name="T1" fmla="*/ 1 h 2"/>
                <a:gd name="T2" fmla="*/ 4 w 4"/>
                <a:gd name="T3" fmla="*/ 1 h 2"/>
                <a:gd name="T4" fmla="*/ 2 w 4"/>
                <a:gd name="T5" fmla="*/ 1 h 2"/>
                <a:gd name="T6" fmla="*/ 0 w 4"/>
                <a:gd name="T7" fmla="*/ 0 h 2"/>
                <a:gd name="T8" fmla="*/ 2 w 4"/>
                <a:gd name="T9" fmla="*/ 1 h 2"/>
                <a:gd name="T10" fmla="*/ 4 w 4"/>
                <a:gd name="T11" fmla="*/ 2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470150" y="2828926"/>
              <a:ext cx="77788" cy="104775"/>
            </a:xfrm>
            <a:custGeom>
              <a:avLst/>
              <a:gdLst>
                <a:gd name="T0" fmla="*/ 0 w 6"/>
                <a:gd name="T1" fmla="*/ 7 h 8"/>
                <a:gd name="T2" fmla="*/ 1 w 6"/>
                <a:gd name="T3" fmla="*/ 8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7"/>
                  </a:moveTo>
                  <a:cubicBezTo>
                    <a:pt x="0" y="7"/>
                    <a:pt x="1" y="8"/>
                    <a:pt x="1" y="8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703513" y="2644776"/>
              <a:ext cx="311150" cy="184150"/>
            </a:xfrm>
            <a:custGeom>
              <a:avLst/>
              <a:gdLst>
                <a:gd name="T0" fmla="*/ 24 w 24"/>
                <a:gd name="T1" fmla="*/ 14 h 14"/>
                <a:gd name="T2" fmla="*/ 24 w 24"/>
                <a:gd name="T3" fmla="*/ 14 h 14"/>
                <a:gd name="T4" fmla="*/ 0 w 24"/>
                <a:gd name="T5" fmla="*/ 0 h 14"/>
                <a:gd name="T6" fmla="*/ 0 w 24"/>
                <a:gd name="T7" fmla="*/ 1 h 14"/>
                <a:gd name="T8" fmla="*/ 24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6" y="9"/>
                    <a:pt x="9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4"/>
                    <a:pt x="16" y="9"/>
                    <a:pt x="24" y="1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289175" y="2986088"/>
              <a:ext cx="868363" cy="2106613"/>
            </a:xfrm>
            <a:custGeom>
              <a:avLst/>
              <a:gdLst>
                <a:gd name="T0" fmla="*/ 0 w 67"/>
                <a:gd name="T1" fmla="*/ 0 h 161"/>
                <a:gd name="T2" fmla="*/ 0 w 67"/>
                <a:gd name="T3" fmla="*/ 0 h 161"/>
                <a:gd name="T4" fmla="*/ 52 w 67"/>
                <a:gd name="T5" fmla="*/ 161 h 161"/>
                <a:gd name="T6" fmla="*/ 52 w 67"/>
                <a:gd name="T7" fmla="*/ 161 h 161"/>
                <a:gd name="T8" fmla="*/ 0 w 67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7"/>
                    <a:pt x="67" y="104"/>
                    <a:pt x="52" y="161"/>
                  </a:cubicBezTo>
                  <a:cubicBezTo>
                    <a:pt x="52" y="161"/>
                    <a:pt x="52" y="161"/>
                    <a:pt x="52" y="161"/>
                  </a:cubicBezTo>
                  <a:cubicBezTo>
                    <a:pt x="67" y="104"/>
                    <a:pt x="46" y="3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341563" y="2986088"/>
              <a:ext cx="52388" cy="65088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4 h 5"/>
                <a:gd name="T4" fmla="*/ 4 w 4"/>
                <a:gd name="T5" fmla="*/ 0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4699000" y="2409826"/>
              <a:ext cx="2201863" cy="444500"/>
            </a:xfrm>
            <a:custGeom>
              <a:avLst/>
              <a:gdLst>
                <a:gd name="T0" fmla="*/ 170 w 170"/>
                <a:gd name="T1" fmla="*/ 32 h 34"/>
                <a:gd name="T2" fmla="*/ 170 w 170"/>
                <a:gd name="T3" fmla="*/ 32 h 34"/>
                <a:gd name="T4" fmla="*/ 0 w 170"/>
                <a:gd name="T5" fmla="*/ 34 h 34"/>
                <a:gd name="T6" fmla="*/ 0 w 170"/>
                <a:gd name="T7" fmla="*/ 34 h 34"/>
                <a:gd name="T8" fmla="*/ 170 w 170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4">
                  <a:moveTo>
                    <a:pt x="170" y="32"/>
                  </a:moveTo>
                  <a:cubicBezTo>
                    <a:pt x="170" y="32"/>
                    <a:pt x="170" y="32"/>
                    <a:pt x="170" y="32"/>
                  </a:cubicBezTo>
                  <a:cubicBezTo>
                    <a:pt x="119" y="0"/>
                    <a:pt x="5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0" y="2"/>
                    <a:pt x="119" y="1"/>
                    <a:pt x="170" y="3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547938" y="2828926"/>
              <a:ext cx="50800" cy="65088"/>
            </a:xfrm>
            <a:custGeom>
              <a:avLst/>
              <a:gdLst>
                <a:gd name="T0" fmla="*/ 0 w 4"/>
                <a:gd name="T1" fmla="*/ 5 h 5"/>
                <a:gd name="T2" fmla="*/ 1 w 4"/>
                <a:gd name="T3" fmla="*/ 5 h 5"/>
                <a:gd name="T4" fmla="*/ 4 w 4"/>
                <a:gd name="T5" fmla="*/ 0 h 5"/>
                <a:gd name="T6" fmla="*/ 3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2" y="4"/>
                    <a:pt x="3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301875" y="3705226"/>
              <a:ext cx="52388" cy="666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5 h 5"/>
                <a:gd name="T4" fmla="*/ 2 w 4"/>
                <a:gd name="T5" fmla="*/ 2 h 5"/>
                <a:gd name="T6" fmla="*/ 0 w 4"/>
                <a:gd name="T7" fmla="*/ 0 h 5"/>
                <a:gd name="T8" fmla="*/ 2 w 4"/>
                <a:gd name="T9" fmla="*/ 2 h 5"/>
                <a:gd name="T10" fmla="*/ 4 w 4"/>
                <a:gd name="T11" fmla="*/ 4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2120900" y="4032251"/>
              <a:ext cx="168275" cy="52388"/>
            </a:xfrm>
            <a:custGeom>
              <a:avLst/>
              <a:gdLst>
                <a:gd name="T0" fmla="*/ 12 w 13"/>
                <a:gd name="T1" fmla="*/ 0 h 4"/>
                <a:gd name="T2" fmla="*/ 13 w 13"/>
                <a:gd name="T3" fmla="*/ 0 h 4"/>
                <a:gd name="T4" fmla="*/ 0 w 13"/>
                <a:gd name="T5" fmla="*/ 4 h 4"/>
                <a:gd name="T6" fmla="*/ 0 w 13"/>
                <a:gd name="T7" fmla="*/ 4 h 4"/>
                <a:gd name="T8" fmla="*/ 12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2" y="0"/>
                    <a:pt x="13" y="0"/>
                    <a:pt x="13" y="0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276475" y="3757613"/>
              <a:ext cx="155575" cy="327025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0 h 25"/>
                <a:gd name="T6" fmla="*/ 1 w 12"/>
                <a:gd name="T7" fmla="*/ 0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9" y="16"/>
                    <a:pt x="5" y="8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8"/>
                    <a:pt x="10" y="16"/>
                    <a:pt x="12" y="2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43113" y="4530726"/>
              <a:ext cx="12700" cy="6508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0 h 5"/>
                <a:gd name="T4" fmla="*/ 0 w 1"/>
                <a:gd name="T5" fmla="*/ 3 h 5"/>
                <a:gd name="T6" fmla="*/ 0 w 1"/>
                <a:gd name="T7" fmla="*/ 5 h 5"/>
                <a:gd name="T8" fmla="*/ 0 w 1"/>
                <a:gd name="T9" fmla="*/ 3 h 5"/>
                <a:gd name="T10" fmla="*/ 1 w 1"/>
                <a:gd name="T11" fmla="*/ 0 h 5"/>
                <a:gd name="T12" fmla="*/ 0 w 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095500" y="4137026"/>
              <a:ext cx="169863" cy="52388"/>
            </a:xfrm>
            <a:custGeom>
              <a:avLst/>
              <a:gdLst>
                <a:gd name="T0" fmla="*/ 13 w 13"/>
                <a:gd name="T1" fmla="*/ 1 h 4"/>
                <a:gd name="T2" fmla="*/ 13 w 13"/>
                <a:gd name="T3" fmla="*/ 0 h 4"/>
                <a:gd name="T4" fmla="*/ 0 w 13"/>
                <a:gd name="T5" fmla="*/ 3 h 4"/>
                <a:gd name="T6" fmla="*/ 0 w 13"/>
                <a:gd name="T7" fmla="*/ 4 h 4"/>
                <a:gd name="T8" fmla="*/ 13 w 1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3"/>
                    <a:pt x="9" y="2"/>
                    <a:pt x="13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095500" y="4176713"/>
              <a:ext cx="52388" cy="366713"/>
            </a:xfrm>
            <a:custGeom>
              <a:avLst/>
              <a:gdLst>
                <a:gd name="T0" fmla="*/ 1 w 4"/>
                <a:gd name="T1" fmla="*/ 0 h 28"/>
                <a:gd name="T2" fmla="*/ 0 w 4"/>
                <a:gd name="T3" fmla="*/ 0 h 28"/>
                <a:gd name="T4" fmla="*/ 4 w 4"/>
                <a:gd name="T5" fmla="*/ 28 h 28"/>
                <a:gd name="T6" fmla="*/ 4 w 4"/>
                <a:gd name="T7" fmla="*/ 28 h 28"/>
                <a:gd name="T8" fmla="*/ 1 w 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3" y="9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4244975" y="3038476"/>
              <a:ext cx="63500" cy="38100"/>
            </a:xfrm>
            <a:custGeom>
              <a:avLst/>
              <a:gdLst>
                <a:gd name="T0" fmla="*/ 4 w 5"/>
                <a:gd name="T1" fmla="*/ 1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3 h 3"/>
                <a:gd name="T8" fmla="*/ 2 w 5"/>
                <a:gd name="T9" fmla="*/ 2 h 3"/>
                <a:gd name="T10" fmla="*/ 5 w 5"/>
                <a:gd name="T11" fmla="*/ 0 h 3"/>
                <a:gd name="T12" fmla="*/ 4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4194175" y="2894013"/>
              <a:ext cx="2125663" cy="1085850"/>
            </a:xfrm>
            <a:custGeom>
              <a:avLst/>
              <a:gdLst>
                <a:gd name="T0" fmla="*/ 164 w 164"/>
                <a:gd name="T1" fmla="*/ 83 h 83"/>
                <a:gd name="T2" fmla="*/ 164 w 164"/>
                <a:gd name="T3" fmla="*/ 83 h 83"/>
                <a:gd name="T4" fmla="*/ 97 w 164"/>
                <a:gd name="T5" fmla="*/ 13 h 83"/>
                <a:gd name="T6" fmla="*/ 0 w 164"/>
                <a:gd name="T7" fmla="*/ 13 h 83"/>
                <a:gd name="T8" fmla="*/ 0 w 164"/>
                <a:gd name="T9" fmla="*/ 12 h 83"/>
                <a:gd name="T10" fmla="*/ 97 w 164"/>
                <a:gd name="T11" fmla="*/ 13 h 83"/>
                <a:gd name="T12" fmla="*/ 164 w 16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3">
                  <a:moveTo>
                    <a:pt x="164" y="83"/>
                  </a:moveTo>
                  <a:cubicBezTo>
                    <a:pt x="164" y="83"/>
                    <a:pt x="164" y="83"/>
                    <a:pt x="164" y="83"/>
                  </a:cubicBezTo>
                  <a:cubicBezTo>
                    <a:pt x="152" y="52"/>
                    <a:pt x="127" y="26"/>
                    <a:pt x="97" y="13"/>
                  </a:cubicBezTo>
                  <a:cubicBezTo>
                    <a:pt x="66" y="0"/>
                    <a:pt x="30" y="0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0" y="0"/>
                    <a:pt x="66" y="0"/>
                    <a:pt x="97" y="13"/>
                  </a:cubicBezTo>
                  <a:cubicBezTo>
                    <a:pt x="127" y="26"/>
                    <a:pt x="152" y="52"/>
                    <a:pt x="164" y="8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68513" y="3927476"/>
              <a:ext cx="103188" cy="52388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1 h 4"/>
                <a:gd name="T4" fmla="*/ 0 w 8"/>
                <a:gd name="T5" fmla="*/ 4 h 4"/>
                <a:gd name="T6" fmla="*/ 0 w 8"/>
                <a:gd name="T7" fmla="*/ 3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2" y="2"/>
                    <a:pt x="5" y="1"/>
                    <a:pt x="8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2457450" y="4256088"/>
              <a:ext cx="557213" cy="1479550"/>
            </a:xfrm>
            <a:custGeom>
              <a:avLst/>
              <a:gdLst>
                <a:gd name="T0" fmla="*/ 0 w 43"/>
                <a:gd name="T1" fmla="*/ 113 h 113"/>
                <a:gd name="T2" fmla="*/ 1 w 43"/>
                <a:gd name="T3" fmla="*/ 113 h 113"/>
                <a:gd name="T4" fmla="*/ 16 w 43"/>
                <a:gd name="T5" fmla="*/ 95 h 113"/>
                <a:gd name="T6" fmla="*/ 36 w 43"/>
                <a:gd name="T7" fmla="*/ 0 h 113"/>
                <a:gd name="T8" fmla="*/ 36 w 43"/>
                <a:gd name="T9" fmla="*/ 0 h 113"/>
                <a:gd name="T10" fmla="*/ 16 w 43"/>
                <a:gd name="T11" fmla="*/ 95 h 113"/>
                <a:gd name="T12" fmla="*/ 0 w 4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3">
                  <a:moveTo>
                    <a:pt x="0" y="113"/>
                  </a:moveTo>
                  <a:cubicBezTo>
                    <a:pt x="1" y="113"/>
                    <a:pt x="1" y="113"/>
                    <a:pt x="1" y="113"/>
                  </a:cubicBezTo>
                  <a:cubicBezTo>
                    <a:pt x="7" y="108"/>
                    <a:pt x="12" y="102"/>
                    <a:pt x="16" y="95"/>
                  </a:cubicBezTo>
                  <a:cubicBezTo>
                    <a:pt x="35" y="68"/>
                    <a:pt x="43" y="3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32"/>
                    <a:pt x="35" y="67"/>
                    <a:pt x="16" y="95"/>
                  </a:cubicBezTo>
                  <a:cubicBezTo>
                    <a:pt x="12" y="101"/>
                    <a:pt x="6" y="108"/>
                    <a:pt x="0" y="1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1990725" y="4229101"/>
              <a:ext cx="115888" cy="26988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0 w 9"/>
                <a:gd name="T5" fmla="*/ 2 h 2"/>
                <a:gd name="T6" fmla="*/ 0 w 9"/>
                <a:gd name="T7" fmla="*/ 2 h 2"/>
                <a:gd name="T8" fmla="*/ 9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6" y="1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2743200" y="2397126"/>
              <a:ext cx="26988" cy="12700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2587625" y="2030413"/>
              <a:ext cx="1658938" cy="1989138"/>
            </a:xfrm>
            <a:custGeom>
              <a:avLst/>
              <a:gdLst>
                <a:gd name="T0" fmla="*/ 128 w 128"/>
                <a:gd name="T1" fmla="*/ 152 h 152"/>
                <a:gd name="T2" fmla="*/ 128 w 128"/>
                <a:gd name="T3" fmla="*/ 152 h 152"/>
                <a:gd name="T4" fmla="*/ 0 w 128"/>
                <a:gd name="T5" fmla="*/ 0 h 152"/>
                <a:gd name="T6" fmla="*/ 0 w 128"/>
                <a:gd name="T7" fmla="*/ 0 h 152"/>
                <a:gd name="T8" fmla="*/ 128 w 12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2">
                  <a:moveTo>
                    <a:pt x="128" y="152"/>
                  </a:moveTo>
                  <a:cubicBezTo>
                    <a:pt x="128" y="152"/>
                    <a:pt x="128" y="152"/>
                    <a:pt x="128" y="152"/>
                  </a:cubicBezTo>
                  <a:cubicBezTo>
                    <a:pt x="114" y="85"/>
                    <a:pt x="64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5"/>
                    <a:pt x="114" y="85"/>
                    <a:pt x="128" y="15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538288" y="4019551"/>
              <a:ext cx="609600" cy="131763"/>
            </a:xfrm>
            <a:custGeom>
              <a:avLst/>
              <a:gdLst>
                <a:gd name="T0" fmla="*/ 0 w 47"/>
                <a:gd name="T1" fmla="*/ 9 h 10"/>
                <a:gd name="T2" fmla="*/ 0 w 47"/>
                <a:gd name="T3" fmla="*/ 10 h 10"/>
                <a:gd name="T4" fmla="*/ 47 w 47"/>
                <a:gd name="T5" fmla="*/ 0 h 10"/>
                <a:gd name="T6" fmla="*/ 47 w 47"/>
                <a:gd name="T7" fmla="*/ 0 h 10"/>
                <a:gd name="T8" fmla="*/ 0 w 4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"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16" y="7"/>
                    <a:pt x="31" y="3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1" y="3"/>
                    <a:pt x="16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2728913" y="2030413"/>
              <a:ext cx="155575" cy="366713"/>
            </a:xfrm>
            <a:custGeom>
              <a:avLst/>
              <a:gdLst>
                <a:gd name="T0" fmla="*/ 0 w 12"/>
                <a:gd name="T1" fmla="*/ 28 h 28"/>
                <a:gd name="T2" fmla="*/ 0 w 12"/>
                <a:gd name="T3" fmla="*/ 28 h 28"/>
                <a:gd name="T4" fmla="*/ 12 w 12"/>
                <a:gd name="T5" fmla="*/ 0 h 28"/>
                <a:gd name="T6" fmla="*/ 11 w 12"/>
                <a:gd name="T7" fmla="*/ 0 h 28"/>
                <a:gd name="T8" fmla="*/ 0 w 1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19"/>
                    <a:pt x="8" y="9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9"/>
                    <a:pt x="4" y="19"/>
                    <a:pt x="0" y="2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924175" y="2867026"/>
              <a:ext cx="25400" cy="2698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0 w 2"/>
                <a:gd name="T5" fmla="*/ 1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911475" y="2736851"/>
              <a:ext cx="52388" cy="144463"/>
            </a:xfrm>
            <a:custGeom>
              <a:avLst/>
              <a:gdLst>
                <a:gd name="T0" fmla="*/ 0 w 4"/>
                <a:gd name="T1" fmla="*/ 11 h 11"/>
                <a:gd name="T2" fmla="*/ 0 w 4"/>
                <a:gd name="T3" fmla="*/ 11 h 11"/>
                <a:gd name="T4" fmla="*/ 4 w 4"/>
                <a:gd name="T5" fmla="*/ 0 h 11"/>
                <a:gd name="T6" fmla="*/ 4 w 4"/>
                <a:gd name="T7" fmla="*/ 0 h 11"/>
                <a:gd name="T8" fmla="*/ 0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1" y="7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3843338" y="2684463"/>
              <a:ext cx="115888" cy="25400"/>
            </a:xfrm>
            <a:custGeom>
              <a:avLst/>
              <a:gdLst>
                <a:gd name="T0" fmla="*/ 7 w 9"/>
                <a:gd name="T1" fmla="*/ 1 h 2"/>
                <a:gd name="T2" fmla="*/ 9 w 9"/>
                <a:gd name="T3" fmla="*/ 0 h 2"/>
                <a:gd name="T4" fmla="*/ 4 w 9"/>
                <a:gd name="T5" fmla="*/ 1 h 2"/>
                <a:gd name="T6" fmla="*/ 0 w 9"/>
                <a:gd name="T7" fmla="*/ 2 h 2"/>
                <a:gd name="T8" fmla="*/ 4 w 9"/>
                <a:gd name="T9" fmla="*/ 2 h 2"/>
                <a:gd name="T10" fmla="*/ 9 w 9"/>
                <a:gd name="T11" fmla="*/ 2 h 2"/>
                <a:gd name="T12" fmla="*/ 7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7" y="1"/>
                  </a:moveTo>
                  <a:cubicBezTo>
                    <a:pt x="8" y="1"/>
                    <a:pt x="8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8" y="2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3170238" y="2749551"/>
              <a:ext cx="77788" cy="249238"/>
            </a:xfrm>
            <a:custGeom>
              <a:avLst/>
              <a:gdLst>
                <a:gd name="T0" fmla="*/ 0 w 6"/>
                <a:gd name="T1" fmla="*/ 19 h 19"/>
                <a:gd name="T2" fmla="*/ 1 w 6"/>
                <a:gd name="T3" fmla="*/ 19 h 19"/>
                <a:gd name="T4" fmla="*/ 6 w 6"/>
                <a:gd name="T5" fmla="*/ 0 h 19"/>
                <a:gd name="T6" fmla="*/ 5 w 6"/>
                <a:gd name="T7" fmla="*/ 0 h 19"/>
                <a:gd name="T8" fmla="*/ 0 w 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2" y="13"/>
                    <a:pt x="4" y="7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6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3752850" y="2684463"/>
              <a:ext cx="660400" cy="77788"/>
            </a:xfrm>
            <a:custGeom>
              <a:avLst/>
              <a:gdLst>
                <a:gd name="T0" fmla="*/ 50 w 51"/>
                <a:gd name="T1" fmla="*/ 6 h 6"/>
                <a:gd name="T2" fmla="*/ 51 w 51"/>
                <a:gd name="T3" fmla="*/ 5 h 6"/>
                <a:gd name="T4" fmla="*/ 0 w 51"/>
                <a:gd name="T5" fmla="*/ 1 h 6"/>
                <a:gd name="T6" fmla="*/ 0 w 51"/>
                <a:gd name="T7" fmla="*/ 1 h 6"/>
                <a:gd name="T8" fmla="*/ 50 w 5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">
                  <a:moveTo>
                    <a:pt x="50" y="6"/>
                  </a:moveTo>
                  <a:cubicBezTo>
                    <a:pt x="51" y="6"/>
                    <a:pt x="51" y="5"/>
                    <a:pt x="51" y="5"/>
                  </a:cubicBezTo>
                  <a:cubicBezTo>
                    <a:pt x="34" y="1"/>
                    <a:pt x="17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0"/>
                    <a:pt x="34" y="1"/>
                    <a:pt x="50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949575" y="2867026"/>
              <a:ext cx="115888" cy="52388"/>
            </a:xfrm>
            <a:custGeom>
              <a:avLst/>
              <a:gdLst>
                <a:gd name="T0" fmla="*/ 2 w 9"/>
                <a:gd name="T1" fmla="*/ 1 h 4"/>
                <a:gd name="T2" fmla="*/ 1 w 9"/>
                <a:gd name="T3" fmla="*/ 0 h 4"/>
                <a:gd name="T4" fmla="*/ 5 w 9"/>
                <a:gd name="T5" fmla="*/ 2 h 4"/>
                <a:gd name="T6" fmla="*/ 9 w 9"/>
                <a:gd name="T7" fmla="*/ 4 h 4"/>
                <a:gd name="T8" fmla="*/ 5 w 9"/>
                <a:gd name="T9" fmla="*/ 3 h 4"/>
                <a:gd name="T10" fmla="*/ 0 w 9"/>
                <a:gd name="T11" fmla="*/ 2 h 4"/>
                <a:gd name="T12" fmla="*/ 2 w 9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2" y="1"/>
                    <a:pt x="4" y="1"/>
                    <a:pt x="5" y="2"/>
                  </a:cubicBezTo>
                  <a:cubicBezTo>
                    <a:pt x="6" y="3"/>
                    <a:pt x="8" y="3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3546475" y="2762251"/>
              <a:ext cx="14288" cy="249238"/>
            </a:xfrm>
            <a:custGeom>
              <a:avLst/>
              <a:gdLst>
                <a:gd name="T0" fmla="*/ 1 w 1"/>
                <a:gd name="T1" fmla="*/ 19 h 19"/>
                <a:gd name="T2" fmla="*/ 0 w 1"/>
                <a:gd name="T3" fmla="*/ 19 h 19"/>
                <a:gd name="T4" fmla="*/ 0 w 1"/>
                <a:gd name="T5" fmla="*/ 0 h 19"/>
                <a:gd name="T6" fmla="*/ 1 w 1"/>
                <a:gd name="T7" fmla="*/ 0 h 19"/>
                <a:gd name="T8" fmla="*/ 1 w 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3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3"/>
                    <a:pt x="1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3546475" y="2762251"/>
              <a:ext cx="622300" cy="1317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48 w 48"/>
                <a:gd name="T5" fmla="*/ 9 h 10"/>
                <a:gd name="T6" fmla="*/ 48 w 48"/>
                <a:gd name="T7" fmla="*/ 10 h 10"/>
                <a:gd name="T8" fmla="*/ 0 w 4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3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33" y="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4413250" y="2906713"/>
              <a:ext cx="115888" cy="65088"/>
            </a:xfrm>
            <a:custGeom>
              <a:avLst/>
              <a:gdLst>
                <a:gd name="T0" fmla="*/ 7 w 9"/>
                <a:gd name="T1" fmla="*/ 1 h 5"/>
                <a:gd name="T2" fmla="*/ 8 w 9"/>
                <a:gd name="T3" fmla="*/ 0 h 5"/>
                <a:gd name="T4" fmla="*/ 4 w 9"/>
                <a:gd name="T5" fmla="*/ 2 h 5"/>
                <a:gd name="T6" fmla="*/ 0 w 9"/>
                <a:gd name="T7" fmla="*/ 5 h 5"/>
                <a:gd name="T8" fmla="*/ 5 w 9"/>
                <a:gd name="T9" fmla="*/ 3 h 5"/>
                <a:gd name="T10" fmla="*/ 9 w 9"/>
                <a:gd name="T11" fmla="*/ 1 h 5"/>
                <a:gd name="T12" fmla="*/ 7 w 9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7" y="1"/>
                    <a:pt x="8" y="0"/>
                    <a:pt x="8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2"/>
                    <a:pt x="7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3727450" y="2762251"/>
              <a:ext cx="39688" cy="261938"/>
            </a:xfrm>
            <a:custGeom>
              <a:avLst/>
              <a:gdLst>
                <a:gd name="T0" fmla="*/ 2 w 3"/>
                <a:gd name="T1" fmla="*/ 20 h 20"/>
                <a:gd name="T2" fmla="*/ 3 w 3"/>
                <a:gd name="T3" fmla="*/ 20 h 20"/>
                <a:gd name="T4" fmla="*/ 1 w 3"/>
                <a:gd name="T5" fmla="*/ 0 h 20"/>
                <a:gd name="T6" fmla="*/ 0 w 3"/>
                <a:gd name="T7" fmla="*/ 0 h 20"/>
                <a:gd name="T8" fmla="*/ 2 w 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0">
                  <a:moveTo>
                    <a:pt x="2" y="20"/>
                  </a:moveTo>
                  <a:cubicBezTo>
                    <a:pt x="2" y="20"/>
                    <a:pt x="2" y="20"/>
                    <a:pt x="3" y="20"/>
                  </a:cubicBezTo>
                  <a:cubicBezTo>
                    <a:pt x="2" y="13"/>
                    <a:pt x="2" y="6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7"/>
                    <a:pt x="1" y="13"/>
                    <a:pt x="2" y="2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4322763" y="2762251"/>
              <a:ext cx="608013" cy="157163"/>
            </a:xfrm>
            <a:custGeom>
              <a:avLst/>
              <a:gdLst>
                <a:gd name="T0" fmla="*/ 47 w 47"/>
                <a:gd name="T1" fmla="*/ 0 h 12"/>
                <a:gd name="T2" fmla="*/ 47 w 47"/>
                <a:gd name="T3" fmla="*/ 0 h 12"/>
                <a:gd name="T4" fmla="*/ 0 w 47"/>
                <a:gd name="T5" fmla="*/ 12 h 12"/>
                <a:gd name="T6" fmla="*/ 0 w 47"/>
                <a:gd name="T7" fmla="*/ 12 h 12"/>
                <a:gd name="T8" fmla="*/ 47 w 4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31" y="1"/>
                    <a:pt x="15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6"/>
                    <a:pt x="31" y="2"/>
                    <a:pt x="47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3403600" y="2894013"/>
              <a:ext cx="1581150" cy="2841625"/>
            </a:xfrm>
            <a:custGeom>
              <a:avLst/>
              <a:gdLst>
                <a:gd name="T0" fmla="*/ 110 w 122"/>
                <a:gd name="T1" fmla="*/ 94 h 217"/>
                <a:gd name="T2" fmla="*/ 78 w 122"/>
                <a:gd name="T3" fmla="*/ 217 h 217"/>
                <a:gd name="T4" fmla="*/ 78 w 122"/>
                <a:gd name="T5" fmla="*/ 217 h 217"/>
                <a:gd name="T6" fmla="*/ 111 w 122"/>
                <a:gd name="T7" fmla="*/ 94 h 217"/>
                <a:gd name="T8" fmla="*/ 0 w 122"/>
                <a:gd name="T9" fmla="*/ 0 h 217"/>
                <a:gd name="T10" fmla="*/ 0 w 122"/>
                <a:gd name="T11" fmla="*/ 0 h 217"/>
                <a:gd name="T12" fmla="*/ 110 w 122"/>
                <a:gd name="T13" fmla="*/ 9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7">
                  <a:moveTo>
                    <a:pt x="110" y="94"/>
                  </a:moveTo>
                  <a:cubicBezTo>
                    <a:pt x="122" y="137"/>
                    <a:pt x="108" y="185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109" y="185"/>
                    <a:pt x="122" y="137"/>
                    <a:pt x="111" y="94"/>
                  </a:cubicBezTo>
                  <a:cubicBezTo>
                    <a:pt x="97" y="45"/>
                    <a:pt x="5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5"/>
                    <a:pt x="97" y="45"/>
                    <a:pt x="110" y="9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3429000" y="2894013"/>
              <a:ext cx="38100" cy="169863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3 h 13"/>
                <a:gd name="T4" fmla="*/ 2 w 3"/>
                <a:gd name="T5" fmla="*/ 0 h 13"/>
                <a:gd name="T6" fmla="*/ 3 w 3"/>
                <a:gd name="T7" fmla="*/ 0 h 13"/>
                <a:gd name="T8" fmla="*/ 1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1" y="8"/>
                    <a:pt x="1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2" y="4"/>
                    <a:pt x="2" y="8"/>
                    <a:pt x="1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4776788" y="2906713"/>
              <a:ext cx="933450" cy="511175"/>
            </a:xfrm>
            <a:custGeom>
              <a:avLst/>
              <a:gdLst>
                <a:gd name="T0" fmla="*/ 0 w 72"/>
                <a:gd name="T1" fmla="*/ 39 h 39"/>
                <a:gd name="T2" fmla="*/ 72 w 72"/>
                <a:gd name="T3" fmla="*/ 0 h 39"/>
                <a:gd name="T4" fmla="*/ 72 w 72"/>
                <a:gd name="T5" fmla="*/ 0 h 39"/>
                <a:gd name="T6" fmla="*/ 0 w 72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39">
                  <a:moveTo>
                    <a:pt x="0" y="39"/>
                  </a:moveTo>
                  <a:cubicBezTo>
                    <a:pt x="19" y="19"/>
                    <a:pt x="45" y="5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5" y="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3857625" y="2906713"/>
              <a:ext cx="39688" cy="169863"/>
            </a:xfrm>
            <a:custGeom>
              <a:avLst/>
              <a:gdLst>
                <a:gd name="T0" fmla="*/ 2 w 3"/>
                <a:gd name="T1" fmla="*/ 13 h 13"/>
                <a:gd name="T2" fmla="*/ 3 w 3"/>
                <a:gd name="T3" fmla="*/ 13 h 13"/>
                <a:gd name="T4" fmla="*/ 1 w 3"/>
                <a:gd name="T5" fmla="*/ 0 h 13"/>
                <a:gd name="T6" fmla="*/ 0 w 3"/>
                <a:gd name="T7" fmla="*/ 0 h 13"/>
                <a:gd name="T8" fmla="*/ 2 w 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2" y="8"/>
                    <a:pt x="1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4141788" y="2998788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1 h 6"/>
                <a:gd name="T4" fmla="*/ 1 w 20"/>
                <a:gd name="T5" fmla="*/ 6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4" y="2"/>
                    <a:pt x="7" y="4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7" y="4"/>
                    <a:pt x="14" y="2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5" name="Freeform 83"/>
            <p:cNvSpPr>
              <a:spLocks/>
            </p:cNvSpPr>
            <p:nvPr/>
          </p:nvSpPr>
          <p:spPr bwMode="auto">
            <a:xfrm>
              <a:off x="-4181475" y="2959101"/>
              <a:ext cx="52388" cy="117475"/>
            </a:xfrm>
            <a:custGeom>
              <a:avLst/>
              <a:gdLst>
                <a:gd name="T0" fmla="*/ 4 w 4"/>
                <a:gd name="T1" fmla="*/ 9 h 9"/>
                <a:gd name="T2" fmla="*/ 4 w 4"/>
                <a:gd name="T3" fmla="*/ 9 h 9"/>
                <a:gd name="T4" fmla="*/ 0 w 4"/>
                <a:gd name="T5" fmla="*/ 0 h 9"/>
                <a:gd name="T6" fmla="*/ 1 w 4"/>
                <a:gd name="T7" fmla="*/ 0 h 9"/>
                <a:gd name="T8" fmla="*/ 4 w 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3"/>
                    <a:pt x="3" y="6"/>
                    <a:pt x="4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4129088" y="3038476"/>
              <a:ext cx="258763" cy="77788"/>
            </a:xfrm>
            <a:custGeom>
              <a:avLst/>
              <a:gdLst>
                <a:gd name="T0" fmla="*/ 20 w 20"/>
                <a:gd name="T1" fmla="*/ 0 h 6"/>
                <a:gd name="T2" fmla="*/ 20 w 20"/>
                <a:gd name="T3" fmla="*/ 0 h 6"/>
                <a:gd name="T4" fmla="*/ 0 w 20"/>
                <a:gd name="T5" fmla="*/ 5 h 6"/>
                <a:gd name="T6" fmla="*/ 0 w 20"/>
                <a:gd name="T7" fmla="*/ 6 h 6"/>
                <a:gd name="T8" fmla="*/ 20 w 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"/>
                    <a:pt x="7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3"/>
                    <a:pt x="13" y="1"/>
                    <a:pt x="2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4129088" y="3103563"/>
              <a:ext cx="52388" cy="117475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0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3"/>
                    <a:pt x="3" y="6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2" y="3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4244975" y="2212976"/>
              <a:ext cx="233363" cy="798513"/>
            </a:xfrm>
            <a:custGeom>
              <a:avLst/>
              <a:gdLst>
                <a:gd name="T0" fmla="*/ 18 w 18"/>
                <a:gd name="T1" fmla="*/ 61 h 61"/>
                <a:gd name="T2" fmla="*/ 18 w 18"/>
                <a:gd name="T3" fmla="*/ 61 h 61"/>
                <a:gd name="T4" fmla="*/ 0 w 18"/>
                <a:gd name="T5" fmla="*/ 0 h 61"/>
                <a:gd name="T6" fmla="*/ 1 w 18"/>
                <a:gd name="T7" fmla="*/ 0 h 61"/>
                <a:gd name="T8" fmla="*/ 18 w 18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6" y="2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20"/>
                    <a:pt x="12" y="40"/>
                    <a:pt x="18" y="6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4011613" y="2971801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"/>
                    <a:pt x="8" y="0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3765550" y="3889376"/>
              <a:ext cx="0" cy="25400"/>
            </a:xfrm>
            <a:custGeom>
              <a:avLst/>
              <a:gdLst>
                <a:gd name="T0" fmla="*/ 0 h 2"/>
                <a:gd name="T1" fmla="*/ 0 h 2"/>
                <a:gd name="T2" fmla="*/ 1 h 2"/>
                <a:gd name="T3" fmla="*/ 2 h 2"/>
                <a:gd name="T4" fmla="*/ 1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3998913" y="3090863"/>
              <a:ext cx="233363" cy="798513"/>
            </a:xfrm>
            <a:custGeom>
              <a:avLst/>
              <a:gdLst>
                <a:gd name="T0" fmla="*/ 1 w 18"/>
                <a:gd name="T1" fmla="*/ 0 h 61"/>
                <a:gd name="T2" fmla="*/ 0 w 18"/>
                <a:gd name="T3" fmla="*/ 1 h 61"/>
                <a:gd name="T4" fmla="*/ 18 w 18"/>
                <a:gd name="T5" fmla="*/ 61 h 61"/>
                <a:gd name="T6" fmla="*/ 18 w 18"/>
                <a:gd name="T7" fmla="*/ 61 h 61"/>
                <a:gd name="T8" fmla="*/ 1 w 1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6" y="21"/>
                    <a:pt x="12" y="4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2" y="41"/>
                    <a:pt x="7" y="2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3998913" y="3063876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0 h 3"/>
                <a:gd name="T4" fmla="*/ 0 w 13"/>
                <a:gd name="T5" fmla="*/ 3 h 3"/>
                <a:gd name="T6" fmla="*/ 1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859088" y="2854326"/>
              <a:ext cx="38100" cy="26988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2 w 3"/>
                <a:gd name="T5" fmla="*/ 1 h 2"/>
                <a:gd name="T6" fmla="*/ 1 w 3"/>
                <a:gd name="T7" fmla="*/ 2 h 2"/>
                <a:gd name="T8" fmla="*/ 0 w 3"/>
                <a:gd name="T9" fmla="*/ 1 h 2"/>
                <a:gd name="T10" fmla="*/ 0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3222625" y="2566988"/>
              <a:ext cx="454025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0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2846388" y="2697163"/>
              <a:ext cx="77788" cy="169863"/>
            </a:xfrm>
            <a:custGeom>
              <a:avLst/>
              <a:gdLst>
                <a:gd name="T0" fmla="*/ 5 w 6"/>
                <a:gd name="T1" fmla="*/ 0 h 13"/>
                <a:gd name="T2" fmla="*/ 6 w 6"/>
                <a:gd name="T3" fmla="*/ 1 h 13"/>
                <a:gd name="T4" fmla="*/ 1 w 6"/>
                <a:gd name="T5" fmla="*/ 13 h 13"/>
                <a:gd name="T6" fmla="*/ 0 w 6"/>
                <a:gd name="T7" fmla="*/ 12 h 13"/>
                <a:gd name="T8" fmla="*/ 5 w 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">
                  <a:moveTo>
                    <a:pt x="5" y="0"/>
                  </a:moveTo>
                  <a:cubicBezTo>
                    <a:pt x="5" y="1"/>
                    <a:pt x="6" y="1"/>
                    <a:pt x="6" y="1"/>
                  </a:cubicBezTo>
                  <a:cubicBezTo>
                    <a:pt x="4" y="5"/>
                    <a:pt x="2" y="9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8"/>
                    <a:pt x="4" y="4"/>
                    <a:pt x="5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2716213" y="2487613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3 w 3"/>
                <a:gd name="T5" fmla="*/ 1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1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3208338" y="2514601"/>
              <a:ext cx="452438" cy="142875"/>
            </a:xfrm>
            <a:custGeom>
              <a:avLst/>
              <a:gdLst>
                <a:gd name="T0" fmla="*/ 0 w 35"/>
                <a:gd name="T1" fmla="*/ 0 h 11"/>
                <a:gd name="T2" fmla="*/ 0 w 35"/>
                <a:gd name="T3" fmla="*/ 1 h 11"/>
                <a:gd name="T4" fmla="*/ 35 w 35"/>
                <a:gd name="T5" fmla="*/ 11 h 11"/>
                <a:gd name="T6" fmla="*/ 35 w 35"/>
                <a:gd name="T7" fmla="*/ 11 h 11"/>
                <a:gd name="T8" fmla="*/ 0 w 3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2" y="3"/>
                    <a:pt x="24" y="6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6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-2755900" y="2501901"/>
              <a:ext cx="77788" cy="155575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6 w 6"/>
                <a:gd name="T5" fmla="*/ 1 h 12"/>
                <a:gd name="T6" fmla="*/ 5 w 6"/>
                <a:gd name="T7" fmla="*/ 0 h 12"/>
                <a:gd name="T8" fmla="*/ 0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4" y="5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4"/>
                    <a:pt x="1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-3300413" y="2592388"/>
              <a:ext cx="298450" cy="79375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23 w 23"/>
                <a:gd name="T5" fmla="*/ 5 h 6"/>
                <a:gd name="T6" fmla="*/ 23 w 23"/>
                <a:gd name="T7" fmla="*/ 6 h 6"/>
                <a:gd name="T8" fmla="*/ 0 w 2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3"/>
                    <a:pt x="23" y="5"/>
                  </a:cubicBezTo>
                  <a:cubicBezTo>
                    <a:pt x="23" y="5"/>
                    <a:pt x="23" y="5"/>
                    <a:pt x="23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2" name="Freeform 100"/>
            <p:cNvSpPr>
              <a:spLocks/>
            </p:cNvSpPr>
            <p:nvPr/>
          </p:nvSpPr>
          <p:spPr bwMode="auto">
            <a:xfrm>
              <a:off x="-2665413" y="1414463"/>
              <a:ext cx="52388" cy="39688"/>
            </a:xfrm>
            <a:custGeom>
              <a:avLst/>
              <a:gdLst>
                <a:gd name="T0" fmla="*/ 2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3 w 4"/>
                <a:gd name="T7" fmla="*/ 0 h 3"/>
                <a:gd name="T8" fmla="*/ 1 w 4"/>
                <a:gd name="T9" fmla="*/ 1 h 3"/>
                <a:gd name="T10" fmla="*/ 0 w 4"/>
                <a:gd name="T11" fmla="*/ 1 h 3"/>
                <a:gd name="T12" fmla="*/ 2 w 4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3" y="2"/>
                    <a:pt x="4" y="2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3" name="Freeform 101"/>
            <p:cNvSpPr>
              <a:spLocks/>
            </p:cNvSpPr>
            <p:nvPr/>
          </p:nvSpPr>
          <p:spPr bwMode="auto">
            <a:xfrm>
              <a:off x="-2976563" y="1427163"/>
              <a:ext cx="350838" cy="1112838"/>
            </a:xfrm>
            <a:custGeom>
              <a:avLst/>
              <a:gdLst>
                <a:gd name="T0" fmla="*/ 0 w 27"/>
                <a:gd name="T1" fmla="*/ 85 h 85"/>
                <a:gd name="T2" fmla="*/ 1 w 27"/>
                <a:gd name="T3" fmla="*/ 85 h 85"/>
                <a:gd name="T4" fmla="*/ 27 w 27"/>
                <a:gd name="T5" fmla="*/ 1 h 85"/>
                <a:gd name="T6" fmla="*/ 26 w 27"/>
                <a:gd name="T7" fmla="*/ 0 h 85"/>
                <a:gd name="T8" fmla="*/ 0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0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0" y="57"/>
                    <a:pt x="18" y="29"/>
                    <a:pt x="27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17" y="28"/>
                    <a:pt x="9" y="57"/>
                    <a:pt x="0" y="8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4" name="Freeform 102"/>
            <p:cNvSpPr>
              <a:spLocks/>
            </p:cNvSpPr>
            <p:nvPr/>
          </p:nvSpPr>
          <p:spPr bwMode="auto">
            <a:xfrm>
              <a:off x="-3273425" y="2462213"/>
              <a:ext cx="311150" cy="77788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1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2"/>
                    <a:pt x="16" y="4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6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5" name="Freeform 103"/>
            <p:cNvSpPr>
              <a:spLocks/>
            </p:cNvSpPr>
            <p:nvPr/>
          </p:nvSpPr>
          <p:spPr bwMode="auto">
            <a:xfrm>
              <a:off x="-4375150" y="2605088"/>
              <a:ext cx="271463" cy="668338"/>
            </a:xfrm>
            <a:custGeom>
              <a:avLst/>
              <a:gdLst>
                <a:gd name="T0" fmla="*/ 0 w 21"/>
                <a:gd name="T1" fmla="*/ 0 h 51"/>
                <a:gd name="T2" fmla="*/ 0 w 21"/>
                <a:gd name="T3" fmla="*/ 1 h 51"/>
                <a:gd name="T4" fmla="*/ 21 w 21"/>
                <a:gd name="T5" fmla="*/ 51 h 51"/>
                <a:gd name="T6" fmla="*/ 21 w 21"/>
                <a:gd name="T7" fmla="*/ 51 h 51"/>
                <a:gd name="T8" fmla="*/ 0 w 2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7" y="18"/>
                    <a:pt x="14" y="34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4" y="34"/>
                    <a:pt x="7" y="1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6" name="Freeform 104"/>
            <p:cNvSpPr>
              <a:spLocks/>
            </p:cNvSpPr>
            <p:nvPr/>
          </p:nvSpPr>
          <p:spPr bwMode="auto">
            <a:xfrm>
              <a:off x="-4375150" y="2382838"/>
              <a:ext cx="1736725" cy="301625"/>
            </a:xfrm>
            <a:custGeom>
              <a:avLst/>
              <a:gdLst>
                <a:gd name="T0" fmla="*/ 134 w 134"/>
                <a:gd name="T1" fmla="*/ 23 h 23"/>
                <a:gd name="T2" fmla="*/ 134 w 134"/>
                <a:gd name="T3" fmla="*/ 23 h 23"/>
                <a:gd name="T4" fmla="*/ 0 w 134"/>
                <a:gd name="T5" fmla="*/ 18 h 23"/>
                <a:gd name="T6" fmla="*/ 0 w 134"/>
                <a:gd name="T7" fmla="*/ 18 h 23"/>
                <a:gd name="T8" fmla="*/ 134 w 1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3">
                  <a:moveTo>
                    <a:pt x="134" y="23"/>
                  </a:moveTo>
                  <a:cubicBezTo>
                    <a:pt x="134" y="23"/>
                    <a:pt x="134" y="23"/>
                    <a:pt x="134" y="23"/>
                  </a:cubicBezTo>
                  <a:cubicBezTo>
                    <a:pt x="93" y="2"/>
                    <a:pt x="42" y="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0"/>
                    <a:pt x="93" y="2"/>
                    <a:pt x="134" y="2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7" name="Freeform 105"/>
            <p:cNvSpPr>
              <a:spLocks/>
            </p:cNvSpPr>
            <p:nvPr/>
          </p:nvSpPr>
          <p:spPr bwMode="auto">
            <a:xfrm>
              <a:off x="-4103688" y="3143251"/>
              <a:ext cx="752475" cy="130175"/>
            </a:xfrm>
            <a:custGeom>
              <a:avLst/>
              <a:gdLst>
                <a:gd name="T0" fmla="*/ 58 w 58"/>
                <a:gd name="T1" fmla="*/ 4 h 10"/>
                <a:gd name="T2" fmla="*/ 58 w 58"/>
                <a:gd name="T3" fmla="*/ 3 h 10"/>
                <a:gd name="T4" fmla="*/ 0 w 58"/>
                <a:gd name="T5" fmla="*/ 10 h 10"/>
                <a:gd name="T6" fmla="*/ 0 w 58"/>
                <a:gd name="T7" fmla="*/ 10 h 10"/>
                <a:gd name="T8" fmla="*/ 58 w 5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0">
                  <a:moveTo>
                    <a:pt x="58" y="4"/>
                  </a:moveTo>
                  <a:cubicBezTo>
                    <a:pt x="58" y="4"/>
                    <a:pt x="58" y="4"/>
                    <a:pt x="58" y="3"/>
                  </a:cubicBezTo>
                  <a:cubicBezTo>
                    <a:pt x="38" y="0"/>
                    <a:pt x="18" y="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8" y="3"/>
                    <a:pt x="38" y="0"/>
                    <a:pt x="58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8" name="Freeform 106"/>
            <p:cNvSpPr>
              <a:spLocks/>
            </p:cNvSpPr>
            <p:nvPr/>
          </p:nvSpPr>
          <p:spPr bwMode="auto">
            <a:xfrm>
              <a:off x="-3519488" y="3168651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9" name="Freeform 107"/>
            <p:cNvSpPr>
              <a:spLocks/>
            </p:cNvSpPr>
            <p:nvPr/>
          </p:nvSpPr>
          <p:spPr bwMode="auto">
            <a:xfrm>
              <a:off x="-3817938" y="3168651"/>
              <a:ext cx="311150" cy="26988"/>
            </a:xfrm>
            <a:custGeom>
              <a:avLst/>
              <a:gdLst>
                <a:gd name="T0" fmla="*/ 24 w 24"/>
                <a:gd name="T1" fmla="*/ 0 h 2"/>
                <a:gd name="T2" fmla="*/ 24 w 24"/>
                <a:gd name="T3" fmla="*/ 0 h 2"/>
                <a:gd name="T4" fmla="*/ 0 w 24"/>
                <a:gd name="T5" fmla="*/ 2 h 2"/>
                <a:gd name="T6" fmla="*/ 0 w 24"/>
                <a:gd name="T7" fmla="*/ 2 h 2"/>
                <a:gd name="T8" fmla="*/ 24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8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0"/>
                    <a:pt x="16" y="0"/>
                    <a:pt x="24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0" name="Freeform 108"/>
            <p:cNvSpPr>
              <a:spLocks/>
            </p:cNvSpPr>
            <p:nvPr/>
          </p:nvSpPr>
          <p:spPr bwMode="auto">
            <a:xfrm>
              <a:off x="-2263775" y="3338513"/>
              <a:ext cx="77788" cy="92075"/>
            </a:xfrm>
            <a:custGeom>
              <a:avLst/>
              <a:gdLst>
                <a:gd name="T0" fmla="*/ 5 w 6"/>
                <a:gd name="T1" fmla="*/ 6 h 7"/>
                <a:gd name="T2" fmla="*/ 6 w 6"/>
                <a:gd name="T3" fmla="*/ 6 h 7"/>
                <a:gd name="T4" fmla="*/ 3 w 6"/>
                <a:gd name="T5" fmla="*/ 3 h 7"/>
                <a:gd name="T6" fmla="*/ 0 w 6"/>
                <a:gd name="T7" fmla="*/ 0 h 7"/>
                <a:gd name="T8" fmla="*/ 2 w 6"/>
                <a:gd name="T9" fmla="*/ 4 h 7"/>
                <a:gd name="T10" fmla="*/ 5 w 6"/>
                <a:gd name="T11" fmla="*/ 7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1" name="Freeform 109"/>
            <p:cNvSpPr>
              <a:spLocks/>
            </p:cNvSpPr>
            <p:nvPr/>
          </p:nvSpPr>
          <p:spPr bwMode="auto">
            <a:xfrm>
              <a:off x="-2133600" y="3954463"/>
              <a:ext cx="246063" cy="92075"/>
            </a:xfrm>
            <a:custGeom>
              <a:avLst/>
              <a:gdLst>
                <a:gd name="T0" fmla="*/ 0 w 19"/>
                <a:gd name="T1" fmla="*/ 7 h 7"/>
                <a:gd name="T2" fmla="*/ 0 w 19"/>
                <a:gd name="T3" fmla="*/ 7 h 7"/>
                <a:gd name="T4" fmla="*/ 19 w 19"/>
                <a:gd name="T5" fmla="*/ 1 h 7"/>
                <a:gd name="T6" fmla="*/ 19 w 19"/>
                <a:gd name="T7" fmla="*/ 0 h 7"/>
                <a:gd name="T8" fmla="*/ 0 w 1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5"/>
                    <a:pt x="13" y="3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2" y="2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2" name="Freeform 110"/>
            <p:cNvSpPr>
              <a:spLocks/>
            </p:cNvSpPr>
            <p:nvPr/>
          </p:nvSpPr>
          <p:spPr bwMode="auto">
            <a:xfrm>
              <a:off x="-2211388" y="3405188"/>
              <a:ext cx="323850" cy="561975"/>
            </a:xfrm>
            <a:custGeom>
              <a:avLst/>
              <a:gdLst>
                <a:gd name="T0" fmla="*/ 25 w 25"/>
                <a:gd name="T1" fmla="*/ 43 h 43"/>
                <a:gd name="T2" fmla="*/ 25 w 25"/>
                <a:gd name="T3" fmla="*/ 43 h 43"/>
                <a:gd name="T4" fmla="*/ 1 w 25"/>
                <a:gd name="T5" fmla="*/ 0 h 43"/>
                <a:gd name="T6" fmla="*/ 0 w 25"/>
                <a:gd name="T7" fmla="*/ 1 h 43"/>
                <a:gd name="T8" fmla="*/ 25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19" y="27"/>
                    <a:pt x="11" y="13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1" y="13"/>
                    <a:pt x="19" y="28"/>
                    <a:pt x="25" y="4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3" name="Freeform 111"/>
            <p:cNvSpPr>
              <a:spLocks/>
            </p:cNvSpPr>
            <p:nvPr/>
          </p:nvSpPr>
          <p:spPr bwMode="auto">
            <a:xfrm>
              <a:off x="-1912938" y="4164013"/>
              <a:ext cx="38100" cy="104775"/>
            </a:xfrm>
            <a:custGeom>
              <a:avLst/>
              <a:gdLst>
                <a:gd name="T0" fmla="*/ 1 w 3"/>
                <a:gd name="T1" fmla="*/ 1 h 8"/>
                <a:gd name="T2" fmla="*/ 2 w 3"/>
                <a:gd name="T3" fmla="*/ 0 h 8"/>
                <a:gd name="T4" fmla="*/ 2 w 3"/>
                <a:gd name="T5" fmla="*/ 4 h 8"/>
                <a:gd name="T6" fmla="*/ 3 w 3"/>
                <a:gd name="T7" fmla="*/ 8 h 8"/>
                <a:gd name="T8" fmla="*/ 1 w 3"/>
                <a:gd name="T9" fmla="*/ 4 h 8"/>
                <a:gd name="T10" fmla="*/ 0 w 3"/>
                <a:gd name="T11" fmla="*/ 0 h 8"/>
                <a:gd name="T12" fmla="*/ 1 w 3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7"/>
                    <a:pt x="2" y="5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4" name="Freeform 112"/>
            <p:cNvSpPr>
              <a:spLocks/>
            </p:cNvSpPr>
            <p:nvPr/>
          </p:nvSpPr>
          <p:spPr bwMode="auto">
            <a:xfrm>
              <a:off x="-2341563" y="3614738"/>
              <a:ext cx="207963" cy="142875"/>
            </a:xfrm>
            <a:custGeom>
              <a:avLst/>
              <a:gdLst>
                <a:gd name="T0" fmla="*/ 0 w 16"/>
                <a:gd name="T1" fmla="*/ 11 h 11"/>
                <a:gd name="T2" fmla="*/ 0 w 16"/>
                <a:gd name="T3" fmla="*/ 11 h 11"/>
                <a:gd name="T4" fmla="*/ 16 w 16"/>
                <a:gd name="T5" fmla="*/ 0 h 11"/>
                <a:gd name="T6" fmla="*/ 16 w 16"/>
                <a:gd name="T7" fmla="*/ 1 h 11"/>
                <a:gd name="T8" fmla="*/ 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7"/>
                    <a:pt x="10" y="3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1" y="4"/>
                    <a:pt x="5" y="8"/>
                    <a:pt x="0" y="1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5" name="Freeform 113"/>
            <p:cNvSpPr>
              <a:spLocks/>
            </p:cNvSpPr>
            <p:nvPr/>
          </p:nvSpPr>
          <p:spPr bwMode="auto">
            <a:xfrm>
              <a:off x="-2133600" y="3614738"/>
              <a:ext cx="233363" cy="561975"/>
            </a:xfrm>
            <a:custGeom>
              <a:avLst/>
              <a:gdLst>
                <a:gd name="T0" fmla="*/ 0 w 18"/>
                <a:gd name="T1" fmla="*/ 0 h 43"/>
                <a:gd name="T2" fmla="*/ 0 w 18"/>
                <a:gd name="T3" fmla="*/ 0 h 43"/>
                <a:gd name="T4" fmla="*/ 18 w 18"/>
                <a:gd name="T5" fmla="*/ 43 h 43"/>
                <a:gd name="T6" fmla="*/ 18 w 18"/>
                <a:gd name="T7" fmla="*/ 43 h 43"/>
                <a:gd name="T8" fmla="*/ 0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3"/>
                    <a:pt x="15" y="28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28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6" name="Freeform 114"/>
            <p:cNvSpPr>
              <a:spLocks/>
            </p:cNvSpPr>
            <p:nvPr/>
          </p:nvSpPr>
          <p:spPr bwMode="auto">
            <a:xfrm>
              <a:off x="-2768600" y="3024188"/>
              <a:ext cx="103188" cy="66675"/>
            </a:xfrm>
            <a:custGeom>
              <a:avLst/>
              <a:gdLst>
                <a:gd name="T0" fmla="*/ 6 w 8"/>
                <a:gd name="T1" fmla="*/ 4 h 5"/>
                <a:gd name="T2" fmla="*/ 8 w 8"/>
                <a:gd name="T3" fmla="*/ 4 h 5"/>
                <a:gd name="T4" fmla="*/ 4 w 8"/>
                <a:gd name="T5" fmla="*/ 2 h 5"/>
                <a:gd name="T6" fmla="*/ 0 w 8"/>
                <a:gd name="T7" fmla="*/ 0 h 5"/>
                <a:gd name="T8" fmla="*/ 3 w 8"/>
                <a:gd name="T9" fmla="*/ 3 h 5"/>
                <a:gd name="T10" fmla="*/ 7 w 8"/>
                <a:gd name="T11" fmla="*/ 5 h 5"/>
                <a:gd name="T12" fmla="*/ 6 w 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4"/>
                    <a:pt x="7" y="4"/>
                    <a:pt x="8" y="4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7" name="Freeform 115"/>
            <p:cNvSpPr>
              <a:spLocks/>
            </p:cNvSpPr>
            <p:nvPr/>
          </p:nvSpPr>
          <p:spPr bwMode="auto">
            <a:xfrm>
              <a:off x="-2432050" y="3470276"/>
              <a:ext cx="207963" cy="169863"/>
            </a:xfrm>
            <a:custGeom>
              <a:avLst/>
              <a:gdLst>
                <a:gd name="T0" fmla="*/ 0 w 16"/>
                <a:gd name="T1" fmla="*/ 12 h 13"/>
                <a:gd name="T2" fmla="*/ 0 w 16"/>
                <a:gd name="T3" fmla="*/ 13 h 13"/>
                <a:gd name="T4" fmla="*/ 16 w 16"/>
                <a:gd name="T5" fmla="*/ 1 h 13"/>
                <a:gd name="T6" fmla="*/ 15 w 16"/>
                <a:gd name="T7" fmla="*/ 0 h 13"/>
                <a:gd name="T8" fmla="*/ 0 w 16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0" y="1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5" y="8"/>
                    <a:pt x="0" y="1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8" name="Freeform 116"/>
            <p:cNvSpPr>
              <a:spLocks/>
            </p:cNvSpPr>
            <p:nvPr/>
          </p:nvSpPr>
          <p:spPr bwMode="auto">
            <a:xfrm>
              <a:off x="-2690813" y="3076576"/>
              <a:ext cx="466725" cy="406400"/>
            </a:xfrm>
            <a:custGeom>
              <a:avLst/>
              <a:gdLst>
                <a:gd name="T0" fmla="*/ 35 w 36"/>
                <a:gd name="T1" fmla="*/ 31 h 31"/>
                <a:gd name="T2" fmla="*/ 36 w 36"/>
                <a:gd name="T3" fmla="*/ 31 h 31"/>
                <a:gd name="T4" fmla="*/ 0 w 36"/>
                <a:gd name="T5" fmla="*/ 0 h 31"/>
                <a:gd name="T6" fmla="*/ 0 w 36"/>
                <a:gd name="T7" fmla="*/ 0 h 31"/>
                <a:gd name="T8" fmla="*/ 35 w 3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5" y="31"/>
                  </a:moveTo>
                  <a:cubicBezTo>
                    <a:pt x="35" y="31"/>
                    <a:pt x="35" y="31"/>
                    <a:pt x="36" y="31"/>
                  </a:cubicBezTo>
                  <a:cubicBezTo>
                    <a:pt x="26" y="18"/>
                    <a:pt x="14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8"/>
                    <a:pt x="25" y="19"/>
                    <a:pt x="35" y="3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9" name="Freeform 117"/>
            <p:cNvSpPr>
              <a:spLocks/>
            </p:cNvSpPr>
            <p:nvPr/>
          </p:nvSpPr>
          <p:spPr bwMode="auto">
            <a:xfrm>
              <a:off x="-2482850" y="3797301"/>
              <a:ext cx="608013" cy="1938338"/>
            </a:xfrm>
            <a:custGeom>
              <a:avLst/>
              <a:gdLst>
                <a:gd name="T0" fmla="*/ 0 w 47"/>
                <a:gd name="T1" fmla="*/ 148 h 148"/>
                <a:gd name="T2" fmla="*/ 10 w 47"/>
                <a:gd name="T3" fmla="*/ 139 h 148"/>
                <a:gd name="T4" fmla="*/ 24 w 47"/>
                <a:gd name="T5" fmla="*/ 0 h 148"/>
                <a:gd name="T6" fmla="*/ 24 w 47"/>
                <a:gd name="T7" fmla="*/ 0 h 148"/>
                <a:gd name="T8" fmla="*/ 9 w 47"/>
                <a:gd name="T9" fmla="*/ 138 h 148"/>
                <a:gd name="T10" fmla="*/ 0 w 4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48">
                  <a:moveTo>
                    <a:pt x="0" y="148"/>
                  </a:moveTo>
                  <a:cubicBezTo>
                    <a:pt x="3" y="145"/>
                    <a:pt x="7" y="142"/>
                    <a:pt x="10" y="139"/>
                  </a:cubicBezTo>
                  <a:cubicBezTo>
                    <a:pt x="41" y="101"/>
                    <a:pt x="47" y="4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7" y="43"/>
                    <a:pt x="41" y="101"/>
                    <a:pt x="9" y="138"/>
                  </a:cubicBezTo>
                  <a:cubicBezTo>
                    <a:pt x="6" y="142"/>
                    <a:pt x="3" y="145"/>
                    <a:pt x="0" y="14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0" name="Freeform 118"/>
            <p:cNvSpPr>
              <a:spLocks/>
            </p:cNvSpPr>
            <p:nvPr/>
          </p:nvSpPr>
          <p:spPr bwMode="auto">
            <a:xfrm>
              <a:off x="-2314575" y="3797301"/>
              <a:ext cx="142875" cy="92075"/>
            </a:xfrm>
            <a:custGeom>
              <a:avLst/>
              <a:gdLst>
                <a:gd name="T0" fmla="*/ 0 w 11"/>
                <a:gd name="T1" fmla="*/ 7 h 7"/>
                <a:gd name="T2" fmla="*/ 0 w 11"/>
                <a:gd name="T3" fmla="*/ 6 h 7"/>
                <a:gd name="T4" fmla="*/ 11 w 11"/>
                <a:gd name="T5" fmla="*/ 0 h 7"/>
                <a:gd name="T6" fmla="*/ 11 w 11"/>
                <a:gd name="T7" fmla="*/ 1 h 7"/>
                <a:gd name="T8" fmla="*/ 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3"/>
                    <a:pt x="4" y="5"/>
                    <a:pt x="0" y="7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1" name="Freeform 119"/>
            <p:cNvSpPr>
              <a:spLocks/>
            </p:cNvSpPr>
            <p:nvPr/>
          </p:nvSpPr>
          <p:spPr bwMode="auto">
            <a:xfrm>
              <a:off x="-4776788" y="2828926"/>
              <a:ext cx="2357438" cy="693738"/>
            </a:xfrm>
            <a:custGeom>
              <a:avLst/>
              <a:gdLst>
                <a:gd name="T0" fmla="*/ 45 w 182"/>
                <a:gd name="T1" fmla="*/ 19 h 53"/>
                <a:gd name="T2" fmla="*/ 0 w 182"/>
                <a:gd name="T3" fmla="*/ 52 h 53"/>
                <a:gd name="T4" fmla="*/ 0 w 182"/>
                <a:gd name="T5" fmla="*/ 53 h 53"/>
                <a:gd name="T6" fmla="*/ 45 w 182"/>
                <a:gd name="T7" fmla="*/ 19 h 53"/>
                <a:gd name="T8" fmla="*/ 182 w 182"/>
                <a:gd name="T9" fmla="*/ 48 h 53"/>
                <a:gd name="T10" fmla="*/ 182 w 182"/>
                <a:gd name="T11" fmla="*/ 48 h 53"/>
                <a:gd name="T12" fmla="*/ 45 w 182"/>
                <a:gd name="T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53">
                  <a:moveTo>
                    <a:pt x="45" y="19"/>
                  </a:moveTo>
                  <a:cubicBezTo>
                    <a:pt x="28" y="26"/>
                    <a:pt x="13" y="38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3" y="38"/>
                    <a:pt x="28" y="26"/>
                    <a:pt x="45" y="19"/>
                  </a:cubicBezTo>
                  <a:cubicBezTo>
                    <a:pt x="91" y="0"/>
                    <a:pt x="148" y="12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48" y="12"/>
                    <a:pt x="91" y="0"/>
                    <a:pt x="45" y="1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2" name="Freeform 120"/>
            <p:cNvSpPr>
              <a:spLocks/>
            </p:cNvSpPr>
            <p:nvPr/>
          </p:nvSpPr>
          <p:spPr bwMode="auto">
            <a:xfrm>
              <a:off x="-2547938" y="3443288"/>
              <a:ext cx="128588" cy="119063"/>
            </a:xfrm>
            <a:custGeom>
              <a:avLst/>
              <a:gdLst>
                <a:gd name="T0" fmla="*/ 0 w 10"/>
                <a:gd name="T1" fmla="*/ 9 h 9"/>
                <a:gd name="T2" fmla="*/ 1 w 10"/>
                <a:gd name="T3" fmla="*/ 9 h 9"/>
                <a:gd name="T4" fmla="*/ 10 w 10"/>
                <a:gd name="T5" fmla="*/ 1 h 9"/>
                <a:gd name="T6" fmla="*/ 9 w 10"/>
                <a:gd name="T7" fmla="*/ 0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0" y="9"/>
                    <a:pt x="0" y="9"/>
                    <a:pt x="1" y="9"/>
                  </a:cubicBezTo>
                  <a:cubicBezTo>
                    <a:pt x="4" y="6"/>
                    <a:pt x="7" y="3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3" name="Freeform 121"/>
            <p:cNvSpPr>
              <a:spLocks/>
            </p:cNvSpPr>
            <p:nvPr/>
          </p:nvSpPr>
          <p:spPr bwMode="auto">
            <a:xfrm>
              <a:off x="-2651125" y="3208338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4" name="Freeform 122"/>
            <p:cNvSpPr>
              <a:spLocks/>
            </p:cNvSpPr>
            <p:nvPr/>
          </p:nvSpPr>
          <p:spPr bwMode="auto">
            <a:xfrm>
              <a:off x="-2716213" y="3313113"/>
              <a:ext cx="193675" cy="169863"/>
            </a:xfrm>
            <a:custGeom>
              <a:avLst/>
              <a:gdLst>
                <a:gd name="T0" fmla="*/ 15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0 h 13"/>
                <a:gd name="T8" fmla="*/ 15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1" y="8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1" y="8"/>
                    <a:pt x="15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5" name="Freeform 123"/>
            <p:cNvSpPr>
              <a:spLocks/>
            </p:cNvSpPr>
            <p:nvPr/>
          </p:nvSpPr>
          <p:spPr bwMode="auto">
            <a:xfrm>
              <a:off x="-2716213" y="3221038"/>
              <a:ext cx="77788" cy="104775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7 h 8"/>
                <a:gd name="T4" fmla="*/ 6 w 6"/>
                <a:gd name="T5" fmla="*/ 0 h 8"/>
                <a:gd name="T6" fmla="*/ 6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6" name="Freeform 124"/>
            <p:cNvSpPr>
              <a:spLocks/>
            </p:cNvSpPr>
            <p:nvPr/>
          </p:nvSpPr>
          <p:spPr bwMode="auto">
            <a:xfrm>
              <a:off x="-2806700" y="3430588"/>
              <a:ext cx="12700" cy="269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7" name="Freeform 125"/>
            <p:cNvSpPr>
              <a:spLocks/>
            </p:cNvSpPr>
            <p:nvPr/>
          </p:nvSpPr>
          <p:spPr bwMode="auto">
            <a:xfrm>
              <a:off x="-2728913" y="3338513"/>
              <a:ext cx="193675" cy="171450"/>
            </a:xfrm>
            <a:custGeom>
              <a:avLst/>
              <a:gdLst>
                <a:gd name="T0" fmla="*/ 14 w 15"/>
                <a:gd name="T1" fmla="*/ 13 h 13"/>
                <a:gd name="T2" fmla="*/ 15 w 15"/>
                <a:gd name="T3" fmla="*/ 13 h 13"/>
                <a:gd name="T4" fmla="*/ 0 w 15"/>
                <a:gd name="T5" fmla="*/ 0 h 13"/>
                <a:gd name="T6" fmla="*/ 0 w 15"/>
                <a:gd name="T7" fmla="*/ 1 h 13"/>
                <a:gd name="T8" fmla="*/ 14 w 1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5" y="13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10" y="8"/>
                    <a:pt x="14" y="1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8" name="Freeform 126"/>
            <p:cNvSpPr>
              <a:spLocks/>
            </p:cNvSpPr>
            <p:nvPr/>
          </p:nvSpPr>
          <p:spPr bwMode="auto">
            <a:xfrm>
              <a:off x="-2806700" y="3338513"/>
              <a:ext cx="77788" cy="104775"/>
            </a:xfrm>
            <a:custGeom>
              <a:avLst/>
              <a:gdLst>
                <a:gd name="T0" fmla="*/ 6 w 6"/>
                <a:gd name="T1" fmla="*/ 1 h 8"/>
                <a:gd name="T2" fmla="*/ 6 w 6"/>
                <a:gd name="T3" fmla="*/ 0 h 8"/>
                <a:gd name="T4" fmla="*/ 0 w 6"/>
                <a:gd name="T5" fmla="*/ 8 h 8"/>
                <a:gd name="T6" fmla="*/ 1 w 6"/>
                <a:gd name="T7" fmla="*/ 8 h 8"/>
                <a:gd name="T8" fmla="*/ 6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4" y="3"/>
                    <a:pt x="2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6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9" name="Freeform 127"/>
            <p:cNvSpPr>
              <a:spLocks/>
            </p:cNvSpPr>
            <p:nvPr/>
          </p:nvSpPr>
          <p:spPr bwMode="auto">
            <a:xfrm>
              <a:off x="-2081213" y="2724151"/>
              <a:ext cx="25400" cy="25400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2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0" name="Freeform 128"/>
            <p:cNvSpPr>
              <a:spLocks/>
            </p:cNvSpPr>
            <p:nvPr/>
          </p:nvSpPr>
          <p:spPr bwMode="auto">
            <a:xfrm>
              <a:off x="-2600325" y="2736851"/>
              <a:ext cx="531813" cy="641350"/>
            </a:xfrm>
            <a:custGeom>
              <a:avLst/>
              <a:gdLst>
                <a:gd name="T0" fmla="*/ 1 w 41"/>
                <a:gd name="T1" fmla="*/ 49 h 49"/>
                <a:gd name="T2" fmla="*/ 0 w 41"/>
                <a:gd name="T3" fmla="*/ 49 h 49"/>
                <a:gd name="T4" fmla="*/ 41 w 41"/>
                <a:gd name="T5" fmla="*/ 0 h 49"/>
                <a:gd name="T6" fmla="*/ 41 w 41"/>
                <a:gd name="T7" fmla="*/ 0 h 49"/>
                <a:gd name="T8" fmla="*/ 1 w 4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4" y="32"/>
                    <a:pt x="27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16"/>
                    <a:pt x="14" y="33"/>
                    <a:pt x="1" y="4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1" name="Freeform 129"/>
            <p:cNvSpPr>
              <a:spLocks/>
            </p:cNvSpPr>
            <p:nvPr/>
          </p:nvSpPr>
          <p:spPr bwMode="auto">
            <a:xfrm>
              <a:off x="-2600325" y="3365501"/>
              <a:ext cx="130175" cy="117475"/>
            </a:xfrm>
            <a:custGeom>
              <a:avLst/>
              <a:gdLst>
                <a:gd name="T0" fmla="*/ 10 w 10"/>
                <a:gd name="T1" fmla="*/ 9 h 9"/>
                <a:gd name="T2" fmla="*/ 10 w 10"/>
                <a:gd name="T3" fmla="*/ 9 h 9"/>
                <a:gd name="T4" fmla="*/ 0 w 10"/>
                <a:gd name="T5" fmla="*/ 1 h 9"/>
                <a:gd name="T6" fmla="*/ 0 w 10"/>
                <a:gd name="T7" fmla="*/ 0 h 9"/>
                <a:gd name="T8" fmla="*/ 1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7" y="6"/>
                    <a:pt x="10" y="9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4" name="Freeform 132"/>
            <p:cNvSpPr>
              <a:spLocks/>
            </p:cNvSpPr>
            <p:nvPr/>
          </p:nvSpPr>
          <p:spPr bwMode="auto">
            <a:xfrm>
              <a:off x="-2651125" y="3443288"/>
              <a:ext cx="115888" cy="104775"/>
            </a:xfrm>
            <a:custGeom>
              <a:avLst/>
              <a:gdLst>
                <a:gd name="T0" fmla="*/ 9 w 9"/>
                <a:gd name="T1" fmla="*/ 8 h 8"/>
                <a:gd name="T2" fmla="*/ 9 w 9"/>
                <a:gd name="T3" fmla="*/ 8 h 8"/>
                <a:gd name="T4" fmla="*/ 0 w 9"/>
                <a:gd name="T5" fmla="*/ 0 h 8"/>
                <a:gd name="T6" fmla="*/ 0 w 9"/>
                <a:gd name="T7" fmla="*/ 0 h 8"/>
                <a:gd name="T8" fmla="*/ 9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5" name="Freeform 133"/>
            <p:cNvSpPr>
              <a:spLocks/>
            </p:cNvSpPr>
            <p:nvPr/>
          </p:nvSpPr>
          <p:spPr bwMode="auto">
            <a:xfrm>
              <a:off x="-1862138" y="421640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6" name="Freeform 134"/>
            <p:cNvSpPr>
              <a:spLocks/>
            </p:cNvSpPr>
            <p:nvPr/>
          </p:nvSpPr>
          <p:spPr bwMode="auto">
            <a:xfrm>
              <a:off x="-1809750" y="3757613"/>
              <a:ext cx="142875" cy="446088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1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9" y="2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7" name="Freeform 135"/>
            <p:cNvSpPr>
              <a:spLocks/>
            </p:cNvSpPr>
            <p:nvPr/>
          </p:nvSpPr>
          <p:spPr bwMode="auto">
            <a:xfrm>
              <a:off x="-1835150" y="4189413"/>
              <a:ext cx="168275" cy="39688"/>
            </a:xfrm>
            <a:custGeom>
              <a:avLst/>
              <a:gdLst>
                <a:gd name="T0" fmla="*/ 13 w 13"/>
                <a:gd name="T1" fmla="*/ 0 h 3"/>
                <a:gd name="T2" fmla="*/ 13 w 13"/>
                <a:gd name="T3" fmla="*/ 1 h 3"/>
                <a:gd name="T4" fmla="*/ 0 w 13"/>
                <a:gd name="T5" fmla="*/ 3 h 3"/>
                <a:gd name="T6" fmla="*/ 0 w 13"/>
                <a:gd name="T7" fmla="*/ 3 h 3"/>
                <a:gd name="T8" fmla="*/ 13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8" name="Freeform 136"/>
            <p:cNvSpPr>
              <a:spLocks/>
            </p:cNvSpPr>
            <p:nvPr/>
          </p:nvSpPr>
          <p:spPr bwMode="auto">
            <a:xfrm>
              <a:off x="-1473200" y="4137026"/>
              <a:ext cx="39688" cy="3968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2 w 3"/>
                <a:gd name="T5" fmla="*/ 2 h 3"/>
                <a:gd name="T6" fmla="*/ 3 w 3"/>
                <a:gd name="T7" fmla="*/ 1 h 3"/>
                <a:gd name="T8" fmla="*/ 2 w 3"/>
                <a:gd name="T9" fmla="*/ 1 h 3"/>
                <a:gd name="T10" fmla="*/ 0 w 3"/>
                <a:gd name="T11" fmla="*/ 0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9" name="Freeform 137"/>
            <p:cNvSpPr>
              <a:spLocks/>
            </p:cNvSpPr>
            <p:nvPr/>
          </p:nvSpPr>
          <p:spPr bwMode="auto">
            <a:xfrm>
              <a:off x="-1757363" y="3744913"/>
              <a:ext cx="141288" cy="444500"/>
            </a:xfrm>
            <a:custGeom>
              <a:avLst/>
              <a:gdLst>
                <a:gd name="T0" fmla="*/ 0 w 11"/>
                <a:gd name="T1" fmla="*/ 0 h 34"/>
                <a:gd name="T2" fmla="*/ 0 w 11"/>
                <a:gd name="T3" fmla="*/ 0 h 34"/>
                <a:gd name="T4" fmla="*/ 10 w 11"/>
                <a:gd name="T5" fmla="*/ 34 h 34"/>
                <a:gd name="T6" fmla="*/ 11 w 11"/>
                <a:gd name="T7" fmla="*/ 34 h 34"/>
                <a:gd name="T8" fmla="*/ 0 w 1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8" y="22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8" y="22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0" name="Freeform 138"/>
            <p:cNvSpPr>
              <a:spLocks/>
            </p:cNvSpPr>
            <p:nvPr/>
          </p:nvSpPr>
          <p:spPr bwMode="auto">
            <a:xfrm>
              <a:off x="-1628775" y="4151313"/>
              <a:ext cx="168275" cy="38100"/>
            </a:xfrm>
            <a:custGeom>
              <a:avLst/>
              <a:gdLst>
                <a:gd name="T0" fmla="*/ 0 w 13"/>
                <a:gd name="T1" fmla="*/ 3 h 3"/>
                <a:gd name="T2" fmla="*/ 0 w 13"/>
                <a:gd name="T3" fmla="*/ 3 h 3"/>
                <a:gd name="T4" fmla="*/ 13 w 13"/>
                <a:gd name="T5" fmla="*/ 1 h 3"/>
                <a:gd name="T6" fmla="*/ 13 w 13"/>
                <a:gd name="T7" fmla="*/ 0 h 3"/>
                <a:gd name="T8" fmla="*/ 0 w 1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9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9" y="1"/>
                    <a:pt x="5" y="2"/>
                    <a:pt x="0" y="3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3" name="Freeform 141"/>
            <p:cNvSpPr>
              <a:spLocks/>
            </p:cNvSpPr>
            <p:nvPr/>
          </p:nvSpPr>
          <p:spPr bwMode="auto">
            <a:xfrm>
              <a:off x="-1874838" y="3719513"/>
              <a:ext cx="117475" cy="274638"/>
            </a:xfrm>
            <a:custGeom>
              <a:avLst/>
              <a:gdLst>
                <a:gd name="T0" fmla="*/ 0 w 9"/>
                <a:gd name="T1" fmla="*/ 0 h 21"/>
                <a:gd name="T2" fmla="*/ 1 w 9"/>
                <a:gd name="T3" fmla="*/ 0 h 21"/>
                <a:gd name="T4" fmla="*/ 9 w 9"/>
                <a:gd name="T5" fmla="*/ 21 h 21"/>
                <a:gd name="T6" fmla="*/ 9 w 9"/>
                <a:gd name="T7" fmla="*/ 21 h 21"/>
                <a:gd name="T8" fmla="*/ 0 w 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7"/>
                    <a:pt x="7" y="14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4" name="Freeform 142"/>
            <p:cNvSpPr>
              <a:spLocks/>
            </p:cNvSpPr>
            <p:nvPr/>
          </p:nvSpPr>
          <p:spPr bwMode="auto">
            <a:xfrm>
              <a:off x="-565150" y="3575051"/>
              <a:ext cx="38100" cy="65088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5 h 5"/>
                <a:gd name="T4" fmla="*/ 2 w 3"/>
                <a:gd name="T5" fmla="*/ 3 h 5"/>
                <a:gd name="T6" fmla="*/ 3 w 3"/>
                <a:gd name="T7" fmla="*/ 2 h 5"/>
                <a:gd name="T8" fmla="*/ 1 w 3"/>
                <a:gd name="T9" fmla="*/ 1 h 5"/>
                <a:gd name="T10" fmla="*/ 0 w 3"/>
                <a:gd name="T11" fmla="*/ 0 h 5"/>
                <a:gd name="T12" fmla="*/ 1 w 3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cubicBezTo>
                    <a:pt x="1" y="3"/>
                    <a:pt x="1" y="4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5" name="Freeform 143"/>
            <p:cNvSpPr>
              <a:spLocks/>
            </p:cNvSpPr>
            <p:nvPr/>
          </p:nvSpPr>
          <p:spPr bwMode="auto">
            <a:xfrm>
              <a:off x="-1641475" y="3600451"/>
              <a:ext cx="1089025" cy="354013"/>
            </a:xfrm>
            <a:custGeom>
              <a:avLst/>
              <a:gdLst>
                <a:gd name="T0" fmla="*/ 0 w 84"/>
                <a:gd name="T1" fmla="*/ 26 h 27"/>
                <a:gd name="T2" fmla="*/ 0 w 84"/>
                <a:gd name="T3" fmla="*/ 27 h 27"/>
                <a:gd name="T4" fmla="*/ 84 w 84"/>
                <a:gd name="T5" fmla="*/ 1 h 27"/>
                <a:gd name="T6" fmla="*/ 84 w 84"/>
                <a:gd name="T7" fmla="*/ 0 h 27"/>
                <a:gd name="T8" fmla="*/ 0 w 8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7"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18"/>
                    <a:pt x="56" y="10"/>
                    <a:pt x="8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6" y="9"/>
                    <a:pt x="28" y="18"/>
                    <a:pt x="0" y="2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6" name="Freeform 144"/>
            <p:cNvSpPr>
              <a:spLocks/>
            </p:cNvSpPr>
            <p:nvPr/>
          </p:nvSpPr>
          <p:spPr bwMode="auto">
            <a:xfrm>
              <a:off x="-1757363" y="3667126"/>
              <a:ext cx="115888" cy="287338"/>
            </a:xfrm>
            <a:custGeom>
              <a:avLst/>
              <a:gdLst>
                <a:gd name="T0" fmla="*/ 1 w 9"/>
                <a:gd name="T1" fmla="*/ 0 h 22"/>
                <a:gd name="T2" fmla="*/ 0 w 9"/>
                <a:gd name="T3" fmla="*/ 0 h 22"/>
                <a:gd name="T4" fmla="*/ 9 w 9"/>
                <a:gd name="T5" fmla="*/ 22 h 22"/>
                <a:gd name="T6" fmla="*/ 9 w 9"/>
                <a:gd name="T7" fmla="*/ 22 h 22"/>
                <a:gd name="T8" fmla="*/ 1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14"/>
                    <a:pt x="4" y="7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7" name="Freeform 145"/>
            <p:cNvSpPr>
              <a:spLocks/>
            </p:cNvSpPr>
            <p:nvPr/>
          </p:nvSpPr>
          <p:spPr bwMode="auto">
            <a:xfrm>
              <a:off x="-3195638" y="3300413"/>
              <a:ext cx="38100" cy="12700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3 w 3"/>
                <a:gd name="T7" fmla="*/ 1 h 1"/>
                <a:gd name="T8" fmla="*/ 2 w 3"/>
                <a:gd name="T9" fmla="*/ 0 h 1"/>
                <a:gd name="T10" fmla="*/ 1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8" name="Freeform 146"/>
            <p:cNvSpPr>
              <a:spLocks/>
            </p:cNvSpPr>
            <p:nvPr/>
          </p:nvSpPr>
          <p:spPr bwMode="auto">
            <a:xfrm>
              <a:off x="-4076700" y="2579688"/>
              <a:ext cx="180975" cy="693738"/>
            </a:xfrm>
            <a:custGeom>
              <a:avLst/>
              <a:gdLst>
                <a:gd name="T0" fmla="*/ 1 w 14"/>
                <a:gd name="T1" fmla="*/ 0 h 53"/>
                <a:gd name="T2" fmla="*/ 0 w 14"/>
                <a:gd name="T3" fmla="*/ 0 h 53"/>
                <a:gd name="T4" fmla="*/ 14 w 14"/>
                <a:gd name="T5" fmla="*/ 53 h 53"/>
                <a:gd name="T6" fmla="*/ 14 w 14"/>
                <a:gd name="T7" fmla="*/ 53 h 53"/>
                <a:gd name="T8" fmla="*/ 1 w 1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18"/>
                    <a:pt x="9" y="36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0" y="36"/>
                    <a:pt x="5" y="18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9" name="Freeform 147"/>
            <p:cNvSpPr>
              <a:spLocks/>
            </p:cNvSpPr>
            <p:nvPr/>
          </p:nvSpPr>
          <p:spPr bwMode="auto">
            <a:xfrm>
              <a:off x="-4076700" y="2435226"/>
              <a:ext cx="1671638" cy="458788"/>
            </a:xfrm>
            <a:custGeom>
              <a:avLst/>
              <a:gdLst>
                <a:gd name="T0" fmla="*/ 128 w 129"/>
                <a:gd name="T1" fmla="*/ 35 h 35"/>
                <a:gd name="T2" fmla="*/ 129 w 129"/>
                <a:gd name="T3" fmla="*/ 35 h 35"/>
                <a:gd name="T4" fmla="*/ 0 w 129"/>
                <a:gd name="T5" fmla="*/ 11 h 35"/>
                <a:gd name="T6" fmla="*/ 0 w 129"/>
                <a:gd name="T7" fmla="*/ 11 h 35"/>
                <a:gd name="T8" fmla="*/ 128 w 12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5">
                  <a:moveTo>
                    <a:pt x="128" y="35"/>
                  </a:moveTo>
                  <a:cubicBezTo>
                    <a:pt x="129" y="35"/>
                    <a:pt x="129" y="35"/>
                    <a:pt x="129" y="35"/>
                  </a:cubicBezTo>
                  <a:cubicBezTo>
                    <a:pt x="92" y="9"/>
                    <a:pt x="44" y="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4" y="0"/>
                    <a:pt x="92" y="9"/>
                    <a:pt x="128" y="35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0" name="Freeform 148"/>
            <p:cNvSpPr>
              <a:spLocks/>
            </p:cNvSpPr>
            <p:nvPr/>
          </p:nvSpPr>
          <p:spPr bwMode="auto">
            <a:xfrm>
              <a:off x="-3895725" y="3221038"/>
              <a:ext cx="712788" cy="79375"/>
            </a:xfrm>
            <a:custGeom>
              <a:avLst/>
              <a:gdLst>
                <a:gd name="T0" fmla="*/ 55 w 55"/>
                <a:gd name="T1" fmla="*/ 6 h 6"/>
                <a:gd name="T2" fmla="*/ 55 w 55"/>
                <a:gd name="T3" fmla="*/ 6 h 6"/>
                <a:gd name="T4" fmla="*/ 0 w 55"/>
                <a:gd name="T5" fmla="*/ 4 h 6"/>
                <a:gd name="T6" fmla="*/ 0 w 55"/>
                <a:gd name="T7" fmla="*/ 4 h 6"/>
                <a:gd name="T8" fmla="*/ 55 w 5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">
                  <a:moveTo>
                    <a:pt x="55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37" y="0"/>
                    <a:pt x="18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0"/>
                    <a:pt x="37" y="0"/>
                    <a:pt x="55" y="6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1" name="Freeform 149"/>
            <p:cNvSpPr>
              <a:spLocks/>
            </p:cNvSpPr>
            <p:nvPr/>
          </p:nvSpPr>
          <p:spPr bwMode="auto">
            <a:xfrm>
              <a:off x="-2470150" y="3862388"/>
              <a:ext cx="25400" cy="39688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0 h 3"/>
                <a:gd name="T4" fmla="*/ 1 w 2"/>
                <a:gd name="T5" fmla="*/ 1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  <a:gd name="T12" fmla="*/ 1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2" name="Freeform 150"/>
            <p:cNvSpPr>
              <a:spLocks/>
            </p:cNvSpPr>
            <p:nvPr/>
          </p:nvSpPr>
          <p:spPr bwMode="auto">
            <a:xfrm>
              <a:off x="-2638425" y="3640138"/>
              <a:ext cx="180975" cy="2349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7 h 18"/>
                <a:gd name="T4" fmla="*/ 0 w 14"/>
                <a:gd name="T5" fmla="*/ 0 h 18"/>
                <a:gd name="T6" fmla="*/ 0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8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3" name="Rectangle 151"/>
            <p:cNvSpPr>
              <a:spLocks noChangeArrowheads="1"/>
            </p:cNvSpPr>
            <p:nvPr/>
          </p:nvSpPr>
          <p:spPr bwMode="auto">
            <a:xfrm>
              <a:off x="-3609975" y="24622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4" name="Rectangle 152"/>
            <p:cNvSpPr>
              <a:spLocks noChangeArrowheads="1"/>
            </p:cNvSpPr>
            <p:nvPr/>
          </p:nvSpPr>
          <p:spPr bwMode="auto">
            <a:xfrm>
              <a:off x="-3609975" y="2474913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5" name="Rectangle 153"/>
            <p:cNvSpPr>
              <a:spLocks noChangeArrowheads="1"/>
            </p:cNvSpPr>
            <p:nvPr/>
          </p:nvSpPr>
          <p:spPr bwMode="auto">
            <a:xfrm>
              <a:off x="-3609975" y="25146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6" name="Rectangle 154"/>
            <p:cNvSpPr>
              <a:spLocks noChangeArrowheads="1"/>
            </p:cNvSpPr>
            <p:nvPr/>
          </p:nvSpPr>
          <p:spPr bwMode="auto">
            <a:xfrm>
              <a:off x="-3609975" y="2540001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7" name="Rectangle 155"/>
            <p:cNvSpPr>
              <a:spLocks noChangeArrowheads="1"/>
            </p:cNvSpPr>
            <p:nvPr/>
          </p:nvSpPr>
          <p:spPr bwMode="auto">
            <a:xfrm>
              <a:off x="-3609975" y="25542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8" name="Rectangle 156"/>
            <p:cNvSpPr>
              <a:spLocks noChangeArrowheads="1"/>
            </p:cNvSpPr>
            <p:nvPr/>
          </p:nvSpPr>
          <p:spPr bwMode="auto">
            <a:xfrm>
              <a:off x="-3609975" y="25796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9" name="Rectangle 157"/>
            <p:cNvSpPr>
              <a:spLocks noChangeArrowheads="1"/>
            </p:cNvSpPr>
            <p:nvPr/>
          </p:nvSpPr>
          <p:spPr bwMode="auto">
            <a:xfrm>
              <a:off x="-3609975" y="2605088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0" name="Rectangle 158"/>
            <p:cNvSpPr>
              <a:spLocks noChangeArrowheads="1"/>
            </p:cNvSpPr>
            <p:nvPr/>
          </p:nvSpPr>
          <p:spPr bwMode="auto">
            <a:xfrm>
              <a:off x="-3609975" y="2619376"/>
              <a:ext cx="1588" cy="1588"/>
            </a:xfrm>
            <a:prstGeom prst="rect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1" name="Oval 159"/>
            <p:cNvSpPr>
              <a:spLocks noChangeArrowheads="1"/>
            </p:cNvSpPr>
            <p:nvPr/>
          </p:nvSpPr>
          <p:spPr bwMode="auto">
            <a:xfrm>
              <a:off x="-3662363" y="265747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2" name="Freeform 160"/>
            <p:cNvSpPr>
              <a:spLocks/>
            </p:cNvSpPr>
            <p:nvPr/>
          </p:nvSpPr>
          <p:spPr bwMode="auto">
            <a:xfrm>
              <a:off x="-3609975" y="26574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3" name="Oval 161"/>
            <p:cNvSpPr>
              <a:spLocks noChangeArrowheads="1"/>
            </p:cNvSpPr>
            <p:nvPr/>
          </p:nvSpPr>
          <p:spPr bwMode="auto">
            <a:xfrm>
              <a:off x="-3662363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4" name="Oval 162"/>
            <p:cNvSpPr>
              <a:spLocks noChangeArrowheads="1"/>
            </p:cNvSpPr>
            <p:nvPr/>
          </p:nvSpPr>
          <p:spPr bwMode="auto">
            <a:xfrm>
              <a:off x="-3609975" y="26844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5" name="Oval 163"/>
            <p:cNvSpPr>
              <a:spLocks noChangeArrowheads="1"/>
            </p:cNvSpPr>
            <p:nvPr/>
          </p:nvSpPr>
          <p:spPr bwMode="auto">
            <a:xfrm>
              <a:off x="-3662363" y="269716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6" name="Freeform 164"/>
            <p:cNvSpPr>
              <a:spLocks/>
            </p:cNvSpPr>
            <p:nvPr/>
          </p:nvSpPr>
          <p:spPr bwMode="auto">
            <a:xfrm>
              <a:off x="-3609975" y="2697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7" name="Oval 165"/>
            <p:cNvSpPr>
              <a:spLocks noChangeArrowheads="1"/>
            </p:cNvSpPr>
            <p:nvPr/>
          </p:nvSpPr>
          <p:spPr bwMode="auto">
            <a:xfrm>
              <a:off x="-3662363" y="27241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8" name="Freeform 166"/>
            <p:cNvSpPr>
              <a:spLocks/>
            </p:cNvSpPr>
            <p:nvPr/>
          </p:nvSpPr>
          <p:spPr bwMode="auto">
            <a:xfrm>
              <a:off x="-3609975" y="272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9" name="Oval 167"/>
            <p:cNvSpPr>
              <a:spLocks noChangeArrowheads="1"/>
            </p:cNvSpPr>
            <p:nvPr/>
          </p:nvSpPr>
          <p:spPr bwMode="auto">
            <a:xfrm>
              <a:off x="-3960813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0" name="Oval 168"/>
            <p:cNvSpPr>
              <a:spLocks noChangeArrowheads="1"/>
            </p:cNvSpPr>
            <p:nvPr/>
          </p:nvSpPr>
          <p:spPr bwMode="auto">
            <a:xfrm>
              <a:off x="-3908425" y="27765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1" name="Oval 169"/>
            <p:cNvSpPr>
              <a:spLocks noChangeArrowheads="1"/>
            </p:cNvSpPr>
            <p:nvPr/>
          </p:nvSpPr>
          <p:spPr bwMode="auto">
            <a:xfrm>
              <a:off x="-3857625" y="27622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2" name="Oval 170"/>
            <p:cNvSpPr>
              <a:spLocks noChangeArrowheads="1"/>
            </p:cNvSpPr>
            <p:nvPr/>
          </p:nvSpPr>
          <p:spPr bwMode="auto">
            <a:xfrm>
              <a:off x="-3817938" y="274955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3" name="Oval 171"/>
            <p:cNvSpPr>
              <a:spLocks noChangeArrowheads="1"/>
            </p:cNvSpPr>
            <p:nvPr/>
          </p:nvSpPr>
          <p:spPr bwMode="auto">
            <a:xfrm>
              <a:off x="-37655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4" name="Oval 172"/>
            <p:cNvSpPr>
              <a:spLocks noChangeArrowheads="1"/>
            </p:cNvSpPr>
            <p:nvPr/>
          </p:nvSpPr>
          <p:spPr bwMode="auto">
            <a:xfrm>
              <a:off x="-3714750" y="274955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5" name="Freeform 173"/>
            <p:cNvSpPr>
              <a:spLocks/>
            </p:cNvSpPr>
            <p:nvPr/>
          </p:nvSpPr>
          <p:spPr bwMode="auto">
            <a:xfrm>
              <a:off x="-3662363" y="2736851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6" name="Oval 174"/>
            <p:cNvSpPr>
              <a:spLocks noChangeArrowheads="1"/>
            </p:cNvSpPr>
            <p:nvPr/>
          </p:nvSpPr>
          <p:spPr bwMode="auto">
            <a:xfrm>
              <a:off x="-3609975" y="273685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7" name="Freeform 175"/>
            <p:cNvSpPr>
              <a:spLocks/>
            </p:cNvSpPr>
            <p:nvPr/>
          </p:nvSpPr>
          <p:spPr bwMode="auto">
            <a:xfrm>
              <a:off x="-3948113" y="2814638"/>
              <a:ext cx="0" cy="1428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8" name="Freeform 176"/>
            <p:cNvSpPr>
              <a:spLocks/>
            </p:cNvSpPr>
            <p:nvPr/>
          </p:nvSpPr>
          <p:spPr bwMode="auto">
            <a:xfrm>
              <a:off x="-3908425" y="281463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9" name="Oval 177"/>
            <p:cNvSpPr>
              <a:spLocks noChangeArrowheads="1"/>
            </p:cNvSpPr>
            <p:nvPr/>
          </p:nvSpPr>
          <p:spPr bwMode="auto">
            <a:xfrm>
              <a:off x="-385762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0" name="Oval 178"/>
            <p:cNvSpPr>
              <a:spLocks noChangeArrowheads="1"/>
            </p:cNvSpPr>
            <p:nvPr/>
          </p:nvSpPr>
          <p:spPr bwMode="auto">
            <a:xfrm>
              <a:off x="-3805238" y="27892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1" name="Oval 179"/>
            <p:cNvSpPr>
              <a:spLocks noChangeArrowheads="1"/>
            </p:cNvSpPr>
            <p:nvPr/>
          </p:nvSpPr>
          <p:spPr bwMode="auto">
            <a:xfrm>
              <a:off x="-3752850" y="27892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2" name="Oval 180"/>
            <p:cNvSpPr>
              <a:spLocks noChangeArrowheads="1"/>
            </p:cNvSpPr>
            <p:nvPr/>
          </p:nvSpPr>
          <p:spPr bwMode="auto">
            <a:xfrm>
              <a:off x="-3714750" y="27892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3" name="Oval 181"/>
            <p:cNvSpPr>
              <a:spLocks noChangeArrowheads="1"/>
            </p:cNvSpPr>
            <p:nvPr/>
          </p:nvSpPr>
          <p:spPr bwMode="auto">
            <a:xfrm>
              <a:off x="-3662363" y="277653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4" name="Oval 182"/>
            <p:cNvSpPr>
              <a:spLocks noChangeArrowheads="1"/>
            </p:cNvSpPr>
            <p:nvPr/>
          </p:nvSpPr>
          <p:spPr bwMode="auto">
            <a:xfrm>
              <a:off x="-36099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5" name="Oval 183"/>
            <p:cNvSpPr>
              <a:spLocks noChangeArrowheads="1"/>
            </p:cNvSpPr>
            <p:nvPr/>
          </p:nvSpPr>
          <p:spPr bwMode="auto">
            <a:xfrm>
              <a:off x="-3559175" y="277653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6" name="Oval 184"/>
            <p:cNvSpPr>
              <a:spLocks noChangeArrowheads="1"/>
            </p:cNvSpPr>
            <p:nvPr/>
          </p:nvSpPr>
          <p:spPr bwMode="auto">
            <a:xfrm>
              <a:off x="-3948113" y="28416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7" name="Oval 185"/>
            <p:cNvSpPr>
              <a:spLocks noChangeArrowheads="1"/>
            </p:cNvSpPr>
            <p:nvPr/>
          </p:nvSpPr>
          <p:spPr bwMode="auto">
            <a:xfrm>
              <a:off x="-3895725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8" name="Oval 186"/>
            <p:cNvSpPr>
              <a:spLocks noChangeArrowheads="1"/>
            </p:cNvSpPr>
            <p:nvPr/>
          </p:nvSpPr>
          <p:spPr bwMode="auto">
            <a:xfrm>
              <a:off x="-3857625" y="28289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9" name="Oval 187"/>
            <p:cNvSpPr>
              <a:spLocks noChangeArrowheads="1"/>
            </p:cNvSpPr>
            <p:nvPr/>
          </p:nvSpPr>
          <p:spPr bwMode="auto">
            <a:xfrm>
              <a:off x="-3805238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0" name="Oval 188"/>
            <p:cNvSpPr>
              <a:spLocks noChangeArrowheads="1"/>
            </p:cNvSpPr>
            <p:nvPr/>
          </p:nvSpPr>
          <p:spPr bwMode="auto">
            <a:xfrm>
              <a:off x="-3752850" y="28146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1" name="Oval 189"/>
            <p:cNvSpPr>
              <a:spLocks noChangeArrowheads="1"/>
            </p:cNvSpPr>
            <p:nvPr/>
          </p:nvSpPr>
          <p:spPr bwMode="auto">
            <a:xfrm>
              <a:off x="-3702050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2" name="Oval 190"/>
            <p:cNvSpPr>
              <a:spLocks noChangeArrowheads="1"/>
            </p:cNvSpPr>
            <p:nvPr/>
          </p:nvSpPr>
          <p:spPr bwMode="auto">
            <a:xfrm>
              <a:off x="-3662363" y="280193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3" name="Oval 191"/>
            <p:cNvSpPr>
              <a:spLocks noChangeArrowheads="1"/>
            </p:cNvSpPr>
            <p:nvPr/>
          </p:nvSpPr>
          <p:spPr bwMode="auto">
            <a:xfrm>
              <a:off x="-36099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4" name="Oval 192"/>
            <p:cNvSpPr>
              <a:spLocks noChangeArrowheads="1"/>
            </p:cNvSpPr>
            <p:nvPr/>
          </p:nvSpPr>
          <p:spPr bwMode="auto">
            <a:xfrm>
              <a:off x="-3559175" y="280193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5" name="Freeform 193"/>
            <p:cNvSpPr>
              <a:spLocks/>
            </p:cNvSpPr>
            <p:nvPr/>
          </p:nvSpPr>
          <p:spPr bwMode="auto">
            <a:xfrm>
              <a:off x="-3998913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6" name="Freeform 194"/>
            <p:cNvSpPr>
              <a:spLocks/>
            </p:cNvSpPr>
            <p:nvPr/>
          </p:nvSpPr>
          <p:spPr bwMode="auto">
            <a:xfrm>
              <a:off x="-3948113" y="2854326"/>
              <a:ext cx="14288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7" name="Freeform 195"/>
            <p:cNvSpPr>
              <a:spLocks/>
            </p:cNvSpPr>
            <p:nvPr/>
          </p:nvSpPr>
          <p:spPr bwMode="auto">
            <a:xfrm>
              <a:off x="-3895725" y="28416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8" name="Oval 196"/>
            <p:cNvSpPr>
              <a:spLocks noChangeArrowheads="1"/>
            </p:cNvSpPr>
            <p:nvPr/>
          </p:nvSpPr>
          <p:spPr bwMode="auto">
            <a:xfrm>
              <a:off x="-3857625" y="28416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9" name="Freeform 197"/>
            <p:cNvSpPr>
              <a:spLocks/>
            </p:cNvSpPr>
            <p:nvPr/>
          </p:nvSpPr>
          <p:spPr bwMode="auto">
            <a:xfrm>
              <a:off x="-3805238" y="2828926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0" name="Oval 198"/>
            <p:cNvSpPr>
              <a:spLocks noChangeArrowheads="1"/>
            </p:cNvSpPr>
            <p:nvPr/>
          </p:nvSpPr>
          <p:spPr bwMode="auto">
            <a:xfrm>
              <a:off x="-3752850" y="28289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1" name="Oval 199"/>
            <p:cNvSpPr>
              <a:spLocks noChangeArrowheads="1"/>
            </p:cNvSpPr>
            <p:nvPr/>
          </p:nvSpPr>
          <p:spPr bwMode="auto">
            <a:xfrm>
              <a:off x="-3714750" y="28289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2" name="Freeform 200"/>
            <p:cNvSpPr>
              <a:spLocks/>
            </p:cNvSpPr>
            <p:nvPr/>
          </p:nvSpPr>
          <p:spPr bwMode="auto">
            <a:xfrm>
              <a:off x="-3662363" y="281463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3" name="Freeform 201"/>
            <p:cNvSpPr>
              <a:spLocks/>
            </p:cNvSpPr>
            <p:nvPr/>
          </p:nvSpPr>
          <p:spPr bwMode="auto">
            <a:xfrm>
              <a:off x="-3609975" y="2814638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4" name="Oval 202"/>
            <p:cNvSpPr>
              <a:spLocks noChangeArrowheads="1"/>
            </p:cNvSpPr>
            <p:nvPr/>
          </p:nvSpPr>
          <p:spPr bwMode="auto">
            <a:xfrm>
              <a:off x="-3571875" y="2814638"/>
              <a:ext cx="254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5" name="Oval 203"/>
            <p:cNvSpPr>
              <a:spLocks noChangeArrowheads="1"/>
            </p:cNvSpPr>
            <p:nvPr/>
          </p:nvSpPr>
          <p:spPr bwMode="auto">
            <a:xfrm>
              <a:off x="-3519488" y="2814638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6" name="Freeform 204"/>
            <p:cNvSpPr>
              <a:spLocks/>
            </p:cNvSpPr>
            <p:nvPr/>
          </p:nvSpPr>
          <p:spPr bwMode="auto">
            <a:xfrm>
              <a:off x="-3998913" y="28813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-3948113" y="2881313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" name="Freeform 207"/>
            <p:cNvSpPr>
              <a:spLocks/>
            </p:cNvSpPr>
            <p:nvPr/>
          </p:nvSpPr>
          <p:spPr bwMode="auto">
            <a:xfrm>
              <a:off x="-3895725" y="286702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-3857625" y="285432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" name="Oval 209"/>
            <p:cNvSpPr>
              <a:spLocks noChangeArrowheads="1"/>
            </p:cNvSpPr>
            <p:nvPr/>
          </p:nvSpPr>
          <p:spPr bwMode="auto">
            <a:xfrm>
              <a:off x="-3805238" y="28543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" name="Oval 210"/>
            <p:cNvSpPr>
              <a:spLocks noChangeArrowheads="1"/>
            </p:cNvSpPr>
            <p:nvPr/>
          </p:nvSpPr>
          <p:spPr bwMode="auto">
            <a:xfrm>
              <a:off x="-3752850" y="2854326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-3714750" y="284162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" name="Oval 212"/>
            <p:cNvSpPr>
              <a:spLocks noChangeArrowheads="1"/>
            </p:cNvSpPr>
            <p:nvPr/>
          </p:nvSpPr>
          <p:spPr bwMode="auto">
            <a:xfrm>
              <a:off x="-3662363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" name="Oval 213"/>
            <p:cNvSpPr>
              <a:spLocks noChangeArrowheads="1"/>
            </p:cNvSpPr>
            <p:nvPr/>
          </p:nvSpPr>
          <p:spPr bwMode="auto">
            <a:xfrm>
              <a:off x="-3609975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" name="Oval 214"/>
            <p:cNvSpPr>
              <a:spLocks noChangeArrowheads="1"/>
            </p:cNvSpPr>
            <p:nvPr/>
          </p:nvSpPr>
          <p:spPr bwMode="auto">
            <a:xfrm>
              <a:off x="-3571875" y="2841626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6" name="Oval 215"/>
            <p:cNvSpPr>
              <a:spLocks noChangeArrowheads="1"/>
            </p:cNvSpPr>
            <p:nvPr/>
          </p:nvSpPr>
          <p:spPr bwMode="auto">
            <a:xfrm>
              <a:off x="-3519488" y="28416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-3986213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8" name="Freeform 217"/>
            <p:cNvSpPr>
              <a:spLocks/>
            </p:cNvSpPr>
            <p:nvPr/>
          </p:nvSpPr>
          <p:spPr bwMode="auto">
            <a:xfrm>
              <a:off x="-3933825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9" name="Oval 218"/>
            <p:cNvSpPr>
              <a:spLocks noChangeArrowheads="1"/>
            </p:cNvSpPr>
            <p:nvPr/>
          </p:nvSpPr>
          <p:spPr bwMode="auto">
            <a:xfrm>
              <a:off x="-3895725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-384333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-3805238" y="2867026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2" name="Oval 221"/>
            <p:cNvSpPr>
              <a:spLocks noChangeArrowheads="1"/>
            </p:cNvSpPr>
            <p:nvPr/>
          </p:nvSpPr>
          <p:spPr bwMode="auto">
            <a:xfrm>
              <a:off x="-3752850" y="2867026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3" name="Oval 222"/>
            <p:cNvSpPr>
              <a:spLocks noChangeArrowheads="1"/>
            </p:cNvSpPr>
            <p:nvPr/>
          </p:nvSpPr>
          <p:spPr bwMode="auto">
            <a:xfrm>
              <a:off x="-3702050" y="2867026"/>
              <a:ext cx="142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4" name="Oval 223"/>
            <p:cNvSpPr>
              <a:spLocks noChangeArrowheads="1"/>
            </p:cNvSpPr>
            <p:nvPr/>
          </p:nvSpPr>
          <p:spPr bwMode="auto">
            <a:xfrm>
              <a:off x="-3662363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5" name="Oval 224"/>
            <p:cNvSpPr>
              <a:spLocks noChangeArrowheads="1"/>
            </p:cNvSpPr>
            <p:nvPr/>
          </p:nvSpPr>
          <p:spPr bwMode="auto">
            <a:xfrm>
              <a:off x="-3609975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6" name="Oval 225"/>
            <p:cNvSpPr>
              <a:spLocks noChangeArrowheads="1"/>
            </p:cNvSpPr>
            <p:nvPr/>
          </p:nvSpPr>
          <p:spPr bwMode="auto">
            <a:xfrm>
              <a:off x="-3571875" y="2854326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7" name="Oval 226"/>
            <p:cNvSpPr>
              <a:spLocks noChangeArrowheads="1"/>
            </p:cNvSpPr>
            <p:nvPr/>
          </p:nvSpPr>
          <p:spPr bwMode="auto">
            <a:xfrm>
              <a:off x="-3519488" y="2854326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-398621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29" name="Oval 228"/>
            <p:cNvSpPr>
              <a:spLocks noChangeArrowheads="1"/>
            </p:cNvSpPr>
            <p:nvPr/>
          </p:nvSpPr>
          <p:spPr bwMode="auto">
            <a:xfrm>
              <a:off x="-3933825" y="29194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-3895725" y="29067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-3843338" y="2894013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2" name="Freeform 231"/>
            <p:cNvSpPr>
              <a:spLocks/>
            </p:cNvSpPr>
            <p:nvPr/>
          </p:nvSpPr>
          <p:spPr bwMode="auto">
            <a:xfrm>
              <a:off x="-3805238" y="2894013"/>
              <a:ext cx="25400" cy="0"/>
            </a:xfrm>
            <a:custGeom>
              <a:avLst/>
              <a:gdLst>
                <a:gd name="T0" fmla="*/ 1 w 2"/>
                <a:gd name="T1" fmla="*/ 1 w 2"/>
                <a:gd name="T2" fmla="*/ 1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3" name="Oval 232"/>
            <p:cNvSpPr>
              <a:spLocks noChangeArrowheads="1"/>
            </p:cNvSpPr>
            <p:nvPr/>
          </p:nvSpPr>
          <p:spPr bwMode="auto">
            <a:xfrm>
              <a:off x="-3752850" y="28940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4" name="Oval 233"/>
            <p:cNvSpPr>
              <a:spLocks noChangeArrowheads="1"/>
            </p:cNvSpPr>
            <p:nvPr/>
          </p:nvSpPr>
          <p:spPr bwMode="auto">
            <a:xfrm>
              <a:off x="-3702050" y="2881313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5" name="Oval 234"/>
            <p:cNvSpPr>
              <a:spLocks noChangeArrowheads="1"/>
            </p:cNvSpPr>
            <p:nvPr/>
          </p:nvSpPr>
          <p:spPr bwMode="auto">
            <a:xfrm>
              <a:off x="-3662363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6" name="Oval 235"/>
            <p:cNvSpPr>
              <a:spLocks noChangeArrowheads="1"/>
            </p:cNvSpPr>
            <p:nvPr/>
          </p:nvSpPr>
          <p:spPr bwMode="auto">
            <a:xfrm>
              <a:off x="-3609975" y="28813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7" name="Oval 236"/>
            <p:cNvSpPr>
              <a:spLocks noChangeArrowheads="1"/>
            </p:cNvSpPr>
            <p:nvPr/>
          </p:nvSpPr>
          <p:spPr bwMode="auto">
            <a:xfrm>
              <a:off x="-3571875" y="2881313"/>
              <a:ext cx="254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-3519488" y="28813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-3986213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-3933825" y="29337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-3895725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-3843338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-3805238" y="29067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4" name="Oval 243"/>
            <p:cNvSpPr>
              <a:spLocks noChangeArrowheads="1"/>
            </p:cNvSpPr>
            <p:nvPr/>
          </p:nvSpPr>
          <p:spPr bwMode="auto">
            <a:xfrm>
              <a:off x="-3752850" y="2906713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5" name="Oval 244"/>
            <p:cNvSpPr>
              <a:spLocks noChangeArrowheads="1"/>
            </p:cNvSpPr>
            <p:nvPr/>
          </p:nvSpPr>
          <p:spPr bwMode="auto">
            <a:xfrm>
              <a:off x="-3714750" y="2906713"/>
              <a:ext cx="269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>
              <a:off x="-3662363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" name="Oval 246"/>
            <p:cNvSpPr>
              <a:spLocks noChangeArrowheads="1"/>
            </p:cNvSpPr>
            <p:nvPr/>
          </p:nvSpPr>
          <p:spPr bwMode="auto">
            <a:xfrm>
              <a:off x="-3624263" y="2894013"/>
              <a:ext cx="269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" name="Freeform 247"/>
            <p:cNvSpPr>
              <a:spLocks/>
            </p:cNvSpPr>
            <p:nvPr/>
          </p:nvSpPr>
          <p:spPr bwMode="auto">
            <a:xfrm>
              <a:off x="-3571875" y="2894013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" name="Oval 248"/>
            <p:cNvSpPr>
              <a:spLocks noChangeArrowheads="1"/>
            </p:cNvSpPr>
            <p:nvPr/>
          </p:nvSpPr>
          <p:spPr bwMode="auto">
            <a:xfrm>
              <a:off x="-3519488" y="2906713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" name="Freeform 249"/>
            <p:cNvSpPr>
              <a:spLocks/>
            </p:cNvSpPr>
            <p:nvPr/>
          </p:nvSpPr>
          <p:spPr bwMode="auto">
            <a:xfrm>
              <a:off x="-3973513" y="29591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" name="Oval 250"/>
            <p:cNvSpPr>
              <a:spLocks noChangeArrowheads="1"/>
            </p:cNvSpPr>
            <p:nvPr/>
          </p:nvSpPr>
          <p:spPr bwMode="auto">
            <a:xfrm>
              <a:off x="-3921125" y="2959101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" name="Freeform 251"/>
            <p:cNvSpPr>
              <a:spLocks/>
            </p:cNvSpPr>
            <p:nvPr/>
          </p:nvSpPr>
          <p:spPr bwMode="auto">
            <a:xfrm>
              <a:off x="-3883025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-3843338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-3792538" y="29337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" name="Oval 254"/>
            <p:cNvSpPr>
              <a:spLocks noChangeArrowheads="1"/>
            </p:cNvSpPr>
            <p:nvPr/>
          </p:nvSpPr>
          <p:spPr bwMode="auto">
            <a:xfrm>
              <a:off x="-3752850" y="29337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" name="Freeform 255"/>
            <p:cNvSpPr>
              <a:spLocks/>
            </p:cNvSpPr>
            <p:nvPr/>
          </p:nvSpPr>
          <p:spPr bwMode="auto">
            <a:xfrm>
              <a:off x="-3702050" y="2919413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" name="Freeform 256"/>
            <p:cNvSpPr>
              <a:spLocks/>
            </p:cNvSpPr>
            <p:nvPr/>
          </p:nvSpPr>
          <p:spPr bwMode="auto">
            <a:xfrm>
              <a:off x="-3662363" y="2919413"/>
              <a:ext cx="25400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" name="Oval 257"/>
            <p:cNvSpPr>
              <a:spLocks noChangeArrowheads="1"/>
            </p:cNvSpPr>
            <p:nvPr/>
          </p:nvSpPr>
          <p:spPr bwMode="auto">
            <a:xfrm>
              <a:off x="-3609975" y="2919413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" name="Oval 258"/>
            <p:cNvSpPr>
              <a:spLocks noChangeArrowheads="1"/>
            </p:cNvSpPr>
            <p:nvPr/>
          </p:nvSpPr>
          <p:spPr bwMode="auto">
            <a:xfrm>
              <a:off x="-3559175" y="2919413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0" name="Freeform 259"/>
            <p:cNvSpPr>
              <a:spLocks/>
            </p:cNvSpPr>
            <p:nvPr/>
          </p:nvSpPr>
          <p:spPr bwMode="auto">
            <a:xfrm>
              <a:off x="-4271963" y="30765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" name="Freeform 260"/>
            <p:cNvSpPr>
              <a:spLocks/>
            </p:cNvSpPr>
            <p:nvPr/>
          </p:nvSpPr>
          <p:spPr bwMode="auto">
            <a:xfrm>
              <a:off x="-4232275" y="3063876"/>
              <a:ext cx="38100" cy="2698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-4194175" y="3051176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-3960813" y="2986088"/>
              <a:ext cx="0" cy="1270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" name="Freeform 263"/>
            <p:cNvSpPr>
              <a:spLocks/>
            </p:cNvSpPr>
            <p:nvPr/>
          </p:nvSpPr>
          <p:spPr bwMode="auto">
            <a:xfrm>
              <a:off x="-3883025" y="2971801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5" name="Freeform 264"/>
            <p:cNvSpPr>
              <a:spLocks/>
            </p:cNvSpPr>
            <p:nvPr/>
          </p:nvSpPr>
          <p:spPr bwMode="auto">
            <a:xfrm>
              <a:off x="-3843338" y="29591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6" name="Freeform 265"/>
            <p:cNvSpPr>
              <a:spLocks/>
            </p:cNvSpPr>
            <p:nvPr/>
          </p:nvSpPr>
          <p:spPr bwMode="auto">
            <a:xfrm>
              <a:off x="-3792538" y="2946401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7" name="Freeform 266"/>
            <p:cNvSpPr>
              <a:spLocks/>
            </p:cNvSpPr>
            <p:nvPr/>
          </p:nvSpPr>
          <p:spPr bwMode="auto">
            <a:xfrm>
              <a:off x="-3752850" y="29464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-3702050" y="2946401"/>
              <a:ext cx="142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-3662363" y="2933701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-3609975" y="2933701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1" name="Oval 270"/>
            <p:cNvSpPr>
              <a:spLocks noChangeArrowheads="1"/>
            </p:cNvSpPr>
            <p:nvPr/>
          </p:nvSpPr>
          <p:spPr bwMode="auto">
            <a:xfrm>
              <a:off x="-3571875" y="29464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-4349750" y="3143251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-4310063" y="3116263"/>
              <a:ext cx="38100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-4271963" y="3103563"/>
              <a:ext cx="39688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5" name="Freeform 274"/>
            <p:cNvSpPr>
              <a:spLocks/>
            </p:cNvSpPr>
            <p:nvPr/>
          </p:nvSpPr>
          <p:spPr bwMode="auto">
            <a:xfrm>
              <a:off x="-4232275" y="3076576"/>
              <a:ext cx="50800" cy="26988"/>
            </a:xfrm>
            <a:custGeom>
              <a:avLst/>
              <a:gdLst>
                <a:gd name="T0" fmla="*/ 2 w 4"/>
                <a:gd name="T1" fmla="*/ 2 h 2"/>
                <a:gd name="T2" fmla="*/ 3 w 4"/>
                <a:gd name="T3" fmla="*/ 1 h 2"/>
                <a:gd name="T4" fmla="*/ 2 w 4"/>
                <a:gd name="T5" fmla="*/ 1 h 2"/>
                <a:gd name="T6" fmla="*/ 1 w 4"/>
                <a:gd name="T7" fmla="*/ 2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6" name="Freeform 275"/>
            <p:cNvSpPr>
              <a:spLocks/>
            </p:cNvSpPr>
            <p:nvPr/>
          </p:nvSpPr>
          <p:spPr bwMode="auto">
            <a:xfrm>
              <a:off x="-4181475" y="3063876"/>
              <a:ext cx="39688" cy="26988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1 h 2"/>
                <a:gd name="T4" fmla="*/ 1 w 3"/>
                <a:gd name="T5" fmla="*/ 0 h 2"/>
                <a:gd name="T6" fmla="*/ 0 w 3"/>
                <a:gd name="T7" fmla="*/ 2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7" name="Freeform 276"/>
            <p:cNvSpPr>
              <a:spLocks/>
            </p:cNvSpPr>
            <p:nvPr/>
          </p:nvSpPr>
          <p:spPr bwMode="auto">
            <a:xfrm>
              <a:off x="-3960813" y="2998788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8" name="Oval 277"/>
            <p:cNvSpPr>
              <a:spLocks noChangeArrowheads="1"/>
            </p:cNvSpPr>
            <p:nvPr/>
          </p:nvSpPr>
          <p:spPr bwMode="auto">
            <a:xfrm>
              <a:off x="-3908425" y="29987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-3883025" y="29860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-3830638" y="2971801"/>
              <a:ext cx="12700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-3792538" y="2971801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-3740150" y="2971801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3" name="Oval 282"/>
            <p:cNvSpPr>
              <a:spLocks noChangeArrowheads="1"/>
            </p:cNvSpPr>
            <p:nvPr/>
          </p:nvSpPr>
          <p:spPr bwMode="auto">
            <a:xfrm>
              <a:off x="-3702050" y="2959101"/>
              <a:ext cx="142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4" name="Oval 283"/>
            <p:cNvSpPr>
              <a:spLocks noChangeArrowheads="1"/>
            </p:cNvSpPr>
            <p:nvPr/>
          </p:nvSpPr>
          <p:spPr bwMode="auto">
            <a:xfrm>
              <a:off x="-3662363" y="2959101"/>
              <a:ext cx="254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-3609975" y="2959101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6" name="Oval 285"/>
            <p:cNvSpPr>
              <a:spLocks noChangeArrowheads="1"/>
            </p:cNvSpPr>
            <p:nvPr/>
          </p:nvSpPr>
          <p:spPr bwMode="auto">
            <a:xfrm>
              <a:off x="-3571875" y="2959101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7" name="Freeform 286"/>
            <p:cNvSpPr>
              <a:spLocks/>
            </p:cNvSpPr>
            <p:nvPr/>
          </p:nvSpPr>
          <p:spPr bwMode="auto">
            <a:xfrm>
              <a:off x="-4337050" y="3155951"/>
              <a:ext cx="39688" cy="2540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1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8" name="Freeform 287"/>
            <p:cNvSpPr>
              <a:spLocks/>
            </p:cNvSpPr>
            <p:nvPr/>
          </p:nvSpPr>
          <p:spPr bwMode="auto">
            <a:xfrm>
              <a:off x="-4297363" y="3143251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89" name="Freeform 288"/>
            <p:cNvSpPr>
              <a:spLocks/>
            </p:cNvSpPr>
            <p:nvPr/>
          </p:nvSpPr>
          <p:spPr bwMode="auto">
            <a:xfrm>
              <a:off x="-4259263" y="3116263"/>
              <a:ext cx="39688" cy="2698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2 h 2"/>
                <a:gd name="T8" fmla="*/ 2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0" name="Freeform 289"/>
            <p:cNvSpPr>
              <a:spLocks/>
            </p:cNvSpPr>
            <p:nvPr/>
          </p:nvSpPr>
          <p:spPr bwMode="auto">
            <a:xfrm>
              <a:off x="-4219575" y="3103563"/>
              <a:ext cx="38100" cy="25400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1" name="Freeform 290"/>
            <p:cNvSpPr>
              <a:spLocks/>
            </p:cNvSpPr>
            <p:nvPr/>
          </p:nvSpPr>
          <p:spPr bwMode="auto">
            <a:xfrm>
              <a:off x="-4181475" y="3090863"/>
              <a:ext cx="39688" cy="12700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1 h 1"/>
                <a:gd name="T8" fmla="*/ 2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2" name="Freeform 291"/>
            <p:cNvSpPr>
              <a:spLocks/>
            </p:cNvSpPr>
            <p:nvPr/>
          </p:nvSpPr>
          <p:spPr bwMode="auto">
            <a:xfrm>
              <a:off x="-3960813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3" name="Oval 292"/>
            <p:cNvSpPr>
              <a:spLocks noChangeArrowheads="1"/>
            </p:cNvSpPr>
            <p:nvPr/>
          </p:nvSpPr>
          <p:spPr bwMode="auto">
            <a:xfrm>
              <a:off x="-3908425" y="30114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4" name="Oval 293"/>
            <p:cNvSpPr>
              <a:spLocks noChangeArrowheads="1"/>
            </p:cNvSpPr>
            <p:nvPr/>
          </p:nvSpPr>
          <p:spPr bwMode="auto">
            <a:xfrm>
              <a:off x="-3870325" y="30114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5" name="Freeform 294"/>
            <p:cNvSpPr>
              <a:spLocks/>
            </p:cNvSpPr>
            <p:nvPr/>
          </p:nvSpPr>
          <p:spPr bwMode="auto">
            <a:xfrm>
              <a:off x="-3830638" y="2998788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6" name="Freeform 295"/>
            <p:cNvSpPr>
              <a:spLocks/>
            </p:cNvSpPr>
            <p:nvPr/>
          </p:nvSpPr>
          <p:spPr bwMode="auto">
            <a:xfrm>
              <a:off x="-3792538" y="2986088"/>
              <a:ext cx="26988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7" name="Oval 296"/>
            <p:cNvSpPr>
              <a:spLocks noChangeArrowheads="1"/>
            </p:cNvSpPr>
            <p:nvPr/>
          </p:nvSpPr>
          <p:spPr bwMode="auto">
            <a:xfrm>
              <a:off x="-3740150" y="29860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-3702050" y="2986088"/>
              <a:ext cx="14288" cy="1270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-3662363" y="2986088"/>
              <a:ext cx="2540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0" name="Oval 299"/>
            <p:cNvSpPr>
              <a:spLocks noChangeArrowheads="1"/>
            </p:cNvSpPr>
            <p:nvPr/>
          </p:nvSpPr>
          <p:spPr bwMode="auto">
            <a:xfrm>
              <a:off x="-3609975" y="2971801"/>
              <a:ext cx="12700" cy="142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1" name="Oval 300"/>
            <p:cNvSpPr>
              <a:spLocks noChangeArrowheads="1"/>
            </p:cNvSpPr>
            <p:nvPr/>
          </p:nvSpPr>
          <p:spPr bwMode="auto">
            <a:xfrm>
              <a:off x="-3571875" y="2986088"/>
              <a:ext cx="12700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-3998913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-3948113" y="3051176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-3908425" y="3038476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-3870325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6" name="Oval 305"/>
            <p:cNvSpPr>
              <a:spLocks noChangeArrowheads="1"/>
            </p:cNvSpPr>
            <p:nvPr/>
          </p:nvSpPr>
          <p:spPr bwMode="auto">
            <a:xfrm>
              <a:off x="-3817938" y="30241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-3779838" y="3011488"/>
              <a:ext cx="14288" cy="1270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8" name="Oval 307"/>
            <p:cNvSpPr>
              <a:spLocks noChangeArrowheads="1"/>
            </p:cNvSpPr>
            <p:nvPr/>
          </p:nvSpPr>
          <p:spPr bwMode="auto">
            <a:xfrm>
              <a:off x="-3687763" y="3011488"/>
              <a:ext cx="1588" cy="1588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09" name="Oval 308"/>
            <p:cNvSpPr>
              <a:spLocks noChangeArrowheads="1"/>
            </p:cNvSpPr>
            <p:nvPr/>
          </p:nvSpPr>
          <p:spPr bwMode="auto">
            <a:xfrm>
              <a:off x="-3649663" y="2998788"/>
              <a:ext cx="1588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-3609975" y="2998788"/>
              <a:ext cx="12700" cy="12700"/>
            </a:xfrm>
            <a:prstGeom prst="ellipse">
              <a:avLst/>
            </a:pr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-3559175" y="2998788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-3986213" y="3076576"/>
              <a:ext cx="12700" cy="142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-3948113" y="3063876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-3908425" y="3051176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-3870325" y="3051176"/>
              <a:ext cx="26988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0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-3830638" y="3038476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-3792538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-3740150" y="3024188"/>
              <a:ext cx="12700" cy="142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-3702050" y="3024188"/>
              <a:ext cx="26988" cy="1428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-3662363" y="3024188"/>
              <a:ext cx="25400" cy="14288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-3609975" y="3011488"/>
              <a:ext cx="25400" cy="12700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-3571875" y="3024188"/>
              <a:ext cx="127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-3519488" y="3024188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-2043113" y="3470276"/>
              <a:ext cx="39688" cy="25400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-2030413" y="3457576"/>
              <a:ext cx="26988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-2017713" y="3443288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-2003425" y="3443288"/>
              <a:ext cx="25400" cy="2698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-1990725" y="3430588"/>
              <a:ext cx="25400" cy="3968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-1978025" y="34305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-1978025" y="3417888"/>
              <a:ext cx="38100" cy="3968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2 h 3"/>
                <a:gd name="T4" fmla="*/ 2 w 3"/>
                <a:gd name="T5" fmla="*/ 3 h 3"/>
                <a:gd name="T6" fmla="*/ 0 w 3"/>
                <a:gd name="T7" fmla="*/ 1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-1965325" y="3417888"/>
              <a:ext cx="25400" cy="25400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-1952625" y="3405188"/>
              <a:ext cx="26988" cy="381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-1939925" y="3390901"/>
              <a:ext cx="26988" cy="39688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-1925638" y="3390901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-2444750" y="3116263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-2470150" y="3103563"/>
              <a:ext cx="38100" cy="2540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-2497138" y="3076576"/>
              <a:ext cx="39688" cy="26988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-2522538" y="3063876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39" name="Freeform 338"/>
            <p:cNvSpPr>
              <a:spLocks/>
            </p:cNvSpPr>
            <p:nvPr/>
          </p:nvSpPr>
          <p:spPr bwMode="auto">
            <a:xfrm>
              <a:off x="-2547938" y="3038476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-2573338" y="3024188"/>
              <a:ext cx="25400" cy="2698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-2600325" y="2998788"/>
              <a:ext cx="26988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2" name="Freeform 341"/>
            <p:cNvSpPr>
              <a:spLocks/>
            </p:cNvSpPr>
            <p:nvPr/>
          </p:nvSpPr>
          <p:spPr bwMode="auto">
            <a:xfrm>
              <a:off x="-2625725" y="2986088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-2665413" y="2971801"/>
              <a:ext cx="39688" cy="26988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-2690813" y="2946401"/>
              <a:ext cx="39688" cy="25400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-2716213" y="2933701"/>
              <a:ext cx="25400" cy="2540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-2366963" y="311626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-2341563" y="3143251"/>
              <a:ext cx="26988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-2327275" y="3155951"/>
              <a:ext cx="38100" cy="39688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2"/>
                    <a:pt x="2" y="3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-2301875" y="3181351"/>
              <a:ext cx="38100" cy="26988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-2276475" y="3208338"/>
              <a:ext cx="39688" cy="25400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2 h 2"/>
                <a:gd name="T4" fmla="*/ 0 w 3"/>
                <a:gd name="T5" fmla="*/ 1 h 2"/>
                <a:gd name="T6" fmla="*/ 1 w 3"/>
                <a:gd name="T7" fmla="*/ 0 h 2"/>
                <a:gd name="T8" fmla="*/ 3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-2249488" y="3233738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-2224088" y="3260726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-2198688" y="3286126"/>
              <a:ext cx="26988" cy="269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-2171700" y="3313113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-2159000" y="3338513"/>
              <a:ext cx="25400" cy="269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-2133600" y="3365501"/>
              <a:ext cx="25400" cy="25400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B4E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49" name="组合 548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503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4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5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6" name="Freeform 12"/>
            <p:cNvSpPr>
              <a:spLocks/>
            </p:cNvSpPr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7" name="Freeform 13"/>
            <p:cNvSpPr>
              <a:spLocks/>
            </p:cNvSpPr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8" name="Freeform 14"/>
            <p:cNvSpPr>
              <a:spLocks/>
            </p:cNvSpPr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9" name="Freeform 15"/>
            <p:cNvSpPr>
              <a:spLocks/>
            </p:cNvSpPr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0" name="Freeform 16"/>
            <p:cNvSpPr>
              <a:spLocks/>
            </p:cNvSpPr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1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2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3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4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5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6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7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8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19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0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1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2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3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4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5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6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7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8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29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0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1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2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3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4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5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6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7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8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39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0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1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2" name="Freeform 48"/>
            <p:cNvSpPr>
              <a:spLocks/>
            </p:cNvSpPr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3" name="Freeform 49"/>
            <p:cNvSpPr>
              <a:spLocks/>
            </p:cNvSpPr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4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5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6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7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48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1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2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3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4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5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6" name="Freeform 26"/>
            <p:cNvSpPr>
              <a:spLocks/>
            </p:cNvSpPr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7" name="Freeform 27"/>
            <p:cNvSpPr>
              <a:spLocks/>
            </p:cNvSpPr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8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59" name="Freeform 29"/>
            <p:cNvSpPr>
              <a:spLocks/>
            </p:cNvSpPr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0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1" name="Freeform 31"/>
            <p:cNvSpPr>
              <a:spLocks/>
            </p:cNvSpPr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2" name="Freeform 32"/>
            <p:cNvSpPr>
              <a:spLocks/>
            </p:cNvSpPr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3" name="Freeform 33"/>
            <p:cNvSpPr>
              <a:spLocks/>
            </p:cNvSpPr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4" name="Freeform 34"/>
            <p:cNvSpPr>
              <a:spLocks/>
            </p:cNvSpPr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5" name="Freeform 35"/>
            <p:cNvSpPr>
              <a:spLocks/>
            </p:cNvSpPr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6" name="Freeform 36"/>
            <p:cNvSpPr>
              <a:spLocks/>
            </p:cNvSpPr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7" name="Freeform 37"/>
            <p:cNvSpPr>
              <a:spLocks/>
            </p:cNvSpPr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8" name="Freeform 38"/>
            <p:cNvSpPr>
              <a:spLocks/>
            </p:cNvSpPr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69" name="Freeform 39"/>
            <p:cNvSpPr>
              <a:spLocks/>
            </p:cNvSpPr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0" name="Freeform 40"/>
            <p:cNvSpPr>
              <a:spLocks/>
            </p:cNvSpPr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1" name="Freeform 41"/>
            <p:cNvSpPr>
              <a:spLocks/>
            </p:cNvSpPr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2" name="Freeform 42"/>
            <p:cNvSpPr>
              <a:spLocks/>
            </p:cNvSpPr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3" name="Freeform 43"/>
            <p:cNvSpPr>
              <a:spLocks/>
            </p:cNvSpPr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4" name="Freeform 44"/>
            <p:cNvSpPr>
              <a:spLocks/>
            </p:cNvSpPr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5" name="Freeform 45"/>
            <p:cNvSpPr>
              <a:spLocks/>
            </p:cNvSpPr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6" name="Freeform 46"/>
            <p:cNvSpPr>
              <a:spLocks/>
            </p:cNvSpPr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7" name="Freeform 47"/>
            <p:cNvSpPr>
              <a:spLocks/>
            </p:cNvSpPr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8" name="Freeform 48"/>
            <p:cNvSpPr>
              <a:spLocks/>
            </p:cNvSpPr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79" name="Freeform 49"/>
            <p:cNvSpPr>
              <a:spLocks/>
            </p:cNvSpPr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0" name="Freeform 50"/>
            <p:cNvSpPr>
              <a:spLocks/>
            </p:cNvSpPr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1" name="Freeform 51"/>
            <p:cNvSpPr>
              <a:spLocks/>
            </p:cNvSpPr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2" name="Freeform 52"/>
            <p:cNvSpPr>
              <a:spLocks/>
            </p:cNvSpPr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3" name="Freeform 53"/>
            <p:cNvSpPr>
              <a:spLocks/>
            </p:cNvSpPr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4" name="Freeform 54"/>
            <p:cNvSpPr>
              <a:spLocks/>
            </p:cNvSpPr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5" name="Freeform 55"/>
            <p:cNvSpPr>
              <a:spLocks/>
            </p:cNvSpPr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6" name="Freeform 56"/>
            <p:cNvSpPr>
              <a:spLocks/>
            </p:cNvSpPr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7" name="Freeform 57"/>
            <p:cNvSpPr>
              <a:spLocks/>
            </p:cNvSpPr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8" name="Freeform 58"/>
            <p:cNvSpPr>
              <a:spLocks/>
            </p:cNvSpPr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89" name="Freeform 59"/>
            <p:cNvSpPr>
              <a:spLocks/>
            </p:cNvSpPr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0" name="Freeform 60"/>
            <p:cNvSpPr>
              <a:spLocks/>
            </p:cNvSpPr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1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2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3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595" name="Rectangle 5"/>
          <p:cNvSpPr>
            <a:spLocks noChangeArrowheads="1"/>
          </p:cNvSpPr>
          <p:nvPr/>
        </p:nvSpPr>
        <p:spPr bwMode="auto">
          <a:xfrm>
            <a:off x="10385963" y="148923"/>
            <a:ext cx="1461939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Gill Sans"/>
                <a:ea typeface="华文细黑" panose="02010600040101010101" pitchFamily="2" charset="-122"/>
                <a:cs typeface="Gill Sans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Gill Sans"/>
              <a:ea typeface="华文细黑" panose="02010600040101010101" pitchFamily="2" charset="-122"/>
              <a:cs typeface="Gill Sans"/>
            </a:endParaRPr>
          </a:p>
        </p:txBody>
      </p:sp>
      <p:grpSp>
        <p:nvGrpSpPr>
          <p:cNvPr id="601" name="组合 600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596" name="椭圆 595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7" name="椭圆 596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8" name="椭圆 597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99" name="椭圆 598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l Sans"/>
                <a:cs typeface="Gill Sans"/>
              </a:endParaRPr>
            </a:p>
          </p:txBody>
        </p:sp>
        <p:cxnSp>
          <p:nvCxnSpPr>
            <p:cNvPr id="600" name="直接连接符 599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/>
          <p:cNvGrpSpPr/>
          <p:nvPr/>
        </p:nvGrpSpPr>
        <p:grpSpPr>
          <a:xfrm flipH="1">
            <a:off x="10453044" y="4872486"/>
            <a:ext cx="1661075" cy="1985514"/>
            <a:chOff x="9753600" y="601663"/>
            <a:chExt cx="2441575" cy="35099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2" name="Freeform 67"/>
            <p:cNvSpPr>
              <a:spLocks/>
            </p:cNvSpPr>
            <p:nvPr/>
          </p:nvSpPr>
          <p:spPr bwMode="auto">
            <a:xfrm>
              <a:off x="9753600" y="3165475"/>
              <a:ext cx="938213" cy="946150"/>
            </a:xfrm>
            <a:custGeom>
              <a:avLst/>
              <a:gdLst>
                <a:gd name="T0" fmla="*/ 0 w 591"/>
                <a:gd name="T1" fmla="*/ 0 h 596"/>
                <a:gd name="T2" fmla="*/ 0 w 591"/>
                <a:gd name="T3" fmla="*/ 8 h 596"/>
                <a:gd name="T4" fmla="*/ 252 w 591"/>
                <a:gd name="T5" fmla="*/ 264 h 596"/>
                <a:gd name="T6" fmla="*/ 582 w 591"/>
                <a:gd name="T7" fmla="*/ 596 h 596"/>
                <a:gd name="T8" fmla="*/ 591 w 591"/>
                <a:gd name="T9" fmla="*/ 596 h 596"/>
                <a:gd name="T10" fmla="*/ 256 w 591"/>
                <a:gd name="T11" fmla="*/ 260 h 596"/>
                <a:gd name="T12" fmla="*/ 0 w 591"/>
                <a:gd name="T1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596">
                  <a:moveTo>
                    <a:pt x="0" y="0"/>
                  </a:moveTo>
                  <a:lnTo>
                    <a:pt x="0" y="8"/>
                  </a:lnTo>
                  <a:lnTo>
                    <a:pt x="252" y="264"/>
                  </a:lnTo>
                  <a:lnTo>
                    <a:pt x="582" y="596"/>
                  </a:lnTo>
                  <a:lnTo>
                    <a:pt x="591" y="596"/>
                  </a:lnTo>
                  <a:lnTo>
                    <a:pt x="256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3" name="Freeform 68"/>
            <p:cNvSpPr>
              <a:spLocks/>
            </p:cNvSpPr>
            <p:nvPr/>
          </p:nvSpPr>
          <p:spPr bwMode="auto">
            <a:xfrm>
              <a:off x="9753600" y="3217863"/>
              <a:ext cx="885825" cy="893763"/>
            </a:xfrm>
            <a:custGeom>
              <a:avLst/>
              <a:gdLst>
                <a:gd name="T0" fmla="*/ 0 w 558"/>
                <a:gd name="T1" fmla="*/ 0 h 563"/>
                <a:gd name="T2" fmla="*/ 0 w 558"/>
                <a:gd name="T3" fmla="*/ 8 h 563"/>
                <a:gd name="T4" fmla="*/ 236 w 558"/>
                <a:gd name="T5" fmla="*/ 248 h 563"/>
                <a:gd name="T6" fmla="*/ 550 w 558"/>
                <a:gd name="T7" fmla="*/ 563 h 563"/>
                <a:gd name="T8" fmla="*/ 558 w 558"/>
                <a:gd name="T9" fmla="*/ 563 h 563"/>
                <a:gd name="T10" fmla="*/ 240 w 558"/>
                <a:gd name="T11" fmla="*/ 244 h 563"/>
                <a:gd name="T12" fmla="*/ 0 w 558"/>
                <a:gd name="T1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563">
                  <a:moveTo>
                    <a:pt x="0" y="0"/>
                  </a:moveTo>
                  <a:lnTo>
                    <a:pt x="0" y="8"/>
                  </a:lnTo>
                  <a:lnTo>
                    <a:pt x="236" y="248"/>
                  </a:lnTo>
                  <a:lnTo>
                    <a:pt x="550" y="563"/>
                  </a:lnTo>
                  <a:lnTo>
                    <a:pt x="558" y="563"/>
                  </a:lnTo>
                  <a:lnTo>
                    <a:pt x="240" y="2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4" name="Freeform 69"/>
            <p:cNvSpPr>
              <a:spLocks/>
            </p:cNvSpPr>
            <p:nvPr/>
          </p:nvSpPr>
          <p:spPr bwMode="auto">
            <a:xfrm>
              <a:off x="9753600" y="3268663"/>
              <a:ext cx="835025" cy="842963"/>
            </a:xfrm>
            <a:custGeom>
              <a:avLst/>
              <a:gdLst>
                <a:gd name="T0" fmla="*/ 0 w 526"/>
                <a:gd name="T1" fmla="*/ 0 h 531"/>
                <a:gd name="T2" fmla="*/ 0 w 526"/>
                <a:gd name="T3" fmla="*/ 8 h 531"/>
                <a:gd name="T4" fmla="*/ 220 w 526"/>
                <a:gd name="T5" fmla="*/ 232 h 531"/>
                <a:gd name="T6" fmla="*/ 518 w 526"/>
                <a:gd name="T7" fmla="*/ 531 h 531"/>
                <a:gd name="T8" fmla="*/ 526 w 526"/>
                <a:gd name="T9" fmla="*/ 531 h 531"/>
                <a:gd name="T10" fmla="*/ 224 w 526"/>
                <a:gd name="T11" fmla="*/ 228 h 531"/>
                <a:gd name="T12" fmla="*/ 0 w 526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531">
                  <a:moveTo>
                    <a:pt x="0" y="0"/>
                  </a:moveTo>
                  <a:lnTo>
                    <a:pt x="0" y="8"/>
                  </a:lnTo>
                  <a:lnTo>
                    <a:pt x="220" y="232"/>
                  </a:lnTo>
                  <a:lnTo>
                    <a:pt x="518" y="531"/>
                  </a:lnTo>
                  <a:lnTo>
                    <a:pt x="526" y="531"/>
                  </a:lnTo>
                  <a:lnTo>
                    <a:pt x="224" y="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5" name="Freeform 70"/>
            <p:cNvSpPr>
              <a:spLocks/>
            </p:cNvSpPr>
            <p:nvPr/>
          </p:nvSpPr>
          <p:spPr bwMode="auto">
            <a:xfrm>
              <a:off x="9753600" y="3321050"/>
              <a:ext cx="784225" cy="790575"/>
            </a:xfrm>
            <a:custGeom>
              <a:avLst/>
              <a:gdLst>
                <a:gd name="T0" fmla="*/ 0 w 494"/>
                <a:gd name="T1" fmla="*/ 0 h 498"/>
                <a:gd name="T2" fmla="*/ 0 w 494"/>
                <a:gd name="T3" fmla="*/ 8 h 498"/>
                <a:gd name="T4" fmla="*/ 203 w 494"/>
                <a:gd name="T5" fmla="*/ 215 h 498"/>
                <a:gd name="T6" fmla="*/ 486 w 494"/>
                <a:gd name="T7" fmla="*/ 498 h 498"/>
                <a:gd name="T8" fmla="*/ 494 w 494"/>
                <a:gd name="T9" fmla="*/ 498 h 498"/>
                <a:gd name="T10" fmla="*/ 208 w 494"/>
                <a:gd name="T11" fmla="*/ 211 h 498"/>
                <a:gd name="T12" fmla="*/ 0 w 494"/>
                <a:gd name="T1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8">
                  <a:moveTo>
                    <a:pt x="0" y="0"/>
                  </a:moveTo>
                  <a:lnTo>
                    <a:pt x="0" y="8"/>
                  </a:lnTo>
                  <a:lnTo>
                    <a:pt x="203" y="215"/>
                  </a:lnTo>
                  <a:lnTo>
                    <a:pt x="486" y="498"/>
                  </a:lnTo>
                  <a:lnTo>
                    <a:pt x="494" y="498"/>
                  </a:lnTo>
                  <a:lnTo>
                    <a:pt x="20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6" name="Freeform 71"/>
            <p:cNvSpPr>
              <a:spLocks/>
            </p:cNvSpPr>
            <p:nvPr/>
          </p:nvSpPr>
          <p:spPr bwMode="auto">
            <a:xfrm>
              <a:off x="9753600" y="3371850"/>
              <a:ext cx="733425" cy="739775"/>
            </a:xfrm>
            <a:custGeom>
              <a:avLst/>
              <a:gdLst>
                <a:gd name="T0" fmla="*/ 0 w 462"/>
                <a:gd name="T1" fmla="*/ 0 h 466"/>
                <a:gd name="T2" fmla="*/ 0 w 462"/>
                <a:gd name="T3" fmla="*/ 8 h 466"/>
                <a:gd name="T4" fmla="*/ 187 w 462"/>
                <a:gd name="T5" fmla="*/ 200 h 466"/>
                <a:gd name="T6" fmla="*/ 453 w 462"/>
                <a:gd name="T7" fmla="*/ 466 h 466"/>
                <a:gd name="T8" fmla="*/ 462 w 462"/>
                <a:gd name="T9" fmla="*/ 466 h 466"/>
                <a:gd name="T10" fmla="*/ 191 w 462"/>
                <a:gd name="T11" fmla="*/ 196 h 466"/>
                <a:gd name="T12" fmla="*/ 0 w 462"/>
                <a:gd name="T1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66">
                  <a:moveTo>
                    <a:pt x="0" y="0"/>
                  </a:moveTo>
                  <a:lnTo>
                    <a:pt x="0" y="8"/>
                  </a:lnTo>
                  <a:lnTo>
                    <a:pt x="187" y="200"/>
                  </a:lnTo>
                  <a:lnTo>
                    <a:pt x="453" y="466"/>
                  </a:lnTo>
                  <a:lnTo>
                    <a:pt x="462" y="466"/>
                  </a:lnTo>
                  <a:lnTo>
                    <a:pt x="191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7" name="Freeform 72"/>
            <p:cNvSpPr>
              <a:spLocks/>
            </p:cNvSpPr>
            <p:nvPr/>
          </p:nvSpPr>
          <p:spPr bwMode="auto">
            <a:xfrm>
              <a:off x="11042650" y="1916113"/>
              <a:ext cx="765175" cy="771525"/>
            </a:xfrm>
            <a:custGeom>
              <a:avLst/>
              <a:gdLst>
                <a:gd name="T0" fmla="*/ 237 w 239"/>
                <a:gd name="T1" fmla="*/ 237 h 239"/>
                <a:gd name="T2" fmla="*/ 237 w 239"/>
                <a:gd name="T3" fmla="*/ 231 h 239"/>
                <a:gd name="T4" fmla="*/ 232 w 239"/>
                <a:gd name="T5" fmla="*/ 230 h 239"/>
                <a:gd name="T6" fmla="*/ 192 w 239"/>
                <a:gd name="T7" fmla="*/ 189 h 239"/>
                <a:gd name="T8" fmla="*/ 141 w 239"/>
                <a:gd name="T9" fmla="*/ 189 h 239"/>
                <a:gd name="T10" fmla="*/ 95 w 239"/>
                <a:gd name="T11" fmla="*/ 143 h 239"/>
                <a:gd name="T12" fmla="*/ 49 w 239"/>
                <a:gd name="T13" fmla="*/ 97 h 239"/>
                <a:gd name="T14" fmla="*/ 49 w 239"/>
                <a:gd name="T15" fmla="*/ 47 h 239"/>
                <a:gd name="T16" fmla="*/ 9 w 239"/>
                <a:gd name="T17" fmla="*/ 7 h 239"/>
                <a:gd name="T18" fmla="*/ 8 w 239"/>
                <a:gd name="T19" fmla="*/ 2 h 239"/>
                <a:gd name="T20" fmla="*/ 2 w 239"/>
                <a:gd name="T21" fmla="*/ 2 h 239"/>
                <a:gd name="T22" fmla="*/ 2 w 239"/>
                <a:gd name="T23" fmla="*/ 8 h 239"/>
                <a:gd name="T24" fmla="*/ 7 w 239"/>
                <a:gd name="T25" fmla="*/ 9 h 239"/>
                <a:gd name="T26" fmla="*/ 47 w 239"/>
                <a:gd name="T27" fmla="*/ 49 h 239"/>
                <a:gd name="T28" fmla="*/ 47 w 239"/>
                <a:gd name="T29" fmla="*/ 99 h 239"/>
                <a:gd name="T30" fmla="*/ 93 w 239"/>
                <a:gd name="T31" fmla="*/ 145 h 239"/>
                <a:gd name="T32" fmla="*/ 140 w 239"/>
                <a:gd name="T33" fmla="*/ 192 h 239"/>
                <a:gd name="T34" fmla="*/ 190 w 239"/>
                <a:gd name="T35" fmla="*/ 192 h 239"/>
                <a:gd name="T36" fmla="*/ 230 w 239"/>
                <a:gd name="T37" fmla="*/ 232 h 239"/>
                <a:gd name="T38" fmla="*/ 231 w 239"/>
                <a:gd name="T39" fmla="*/ 237 h 239"/>
                <a:gd name="T40" fmla="*/ 237 w 239"/>
                <a:gd name="T41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37" y="237"/>
                  </a:move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41" y="189"/>
                    <a:pt x="141" y="189"/>
                    <a:pt x="141" y="189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8" name="Freeform 73"/>
            <p:cNvSpPr>
              <a:spLocks/>
            </p:cNvSpPr>
            <p:nvPr/>
          </p:nvSpPr>
          <p:spPr bwMode="auto">
            <a:xfrm>
              <a:off x="11017250" y="1941513"/>
              <a:ext cx="765175" cy="771525"/>
            </a:xfrm>
            <a:custGeom>
              <a:avLst/>
              <a:gdLst>
                <a:gd name="T0" fmla="*/ 8 w 239"/>
                <a:gd name="T1" fmla="*/ 2 h 239"/>
                <a:gd name="T2" fmla="*/ 2 w 239"/>
                <a:gd name="T3" fmla="*/ 2 h 239"/>
                <a:gd name="T4" fmla="*/ 2 w 239"/>
                <a:gd name="T5" fmla="*/ 8 h 239"/>
                <a:gd name="T6" fmla="*/ 7 w 239"/>
                <a:gd name="T7" fmla="*/ 9 h 239"/>
                <a:gd name="T8" fmla="*/ 43 w 239"/>
                <a:gd name="T9" fmla="*/ 45 h 239"/>
                <a:gd name="T10" fmla="*/ 43 w 239"/>
                <a:gd name="T11" fmla="*/ 95 h 239"/>
                <a:gd name="T12" fmla="*/ 93 w 239"/>
                <a:gd name="T13" fmla="*/ 146 h 239"/>
                <a:gd name="T14" fmla="*/ 144 w 239"/>
                <a:gd name="T15" fmla="*/ 196 h 239"/>
                <a:gd name="T16" fmla="*/ 194 w 239"/>
                <a:gd name="T17" fmla="*/ 196 h 239"/>
                <a:gd name="T18" fmla="*/ 230 w 239"/>
                <a:gd name="T19" fmla="*/ 232 h 239"/>
                <a:gd name="T20" fmla="*/ 231 w 239"/>
                <a:gd name="T21" fmla="*/ 237 h 239"/>
                <a:gd name="T22" fmla="*/ 237 w 239"/>
                <a:gd name="T23" fmla="*/ 237 h 239"/>
                <a:gd name="T24" fmla="*/ 237 w 239"/>
                <a:gd name="T25" fmla="*/ 231 h 239"/>
                <a:gd name="T26" fmla="*/ 232 w 239"/>
                <a:gd name="T27" fmla="*/ 230 h 239"/>
                <a:gd name="T28" fmla="*/ 195 w 239"/>
                <a:gd name="T29" fmla="*/ 193 h 239"/>
                <a:gd name="T30" fmla="*/ 145 w 239"/>
                <a:gd name="T31" fmla="*/ 193 h 239"/>
                <a:gd name="T32" fmla="*/ 95 w 239"/>
                <a:gd name="T33" fmla="*/ 143 h 239"/>
                <a:gd name="T34" fmla="*/ 46 w 239"/>
                <a:gd name="T35" fmla="*/ 94 h 239"/>
                <a:gd name="T36" fmla="*/ 46 w 239"/>
                <a:gd name="T37" fmla="*/ 44 h 239"/>
                <a:gd name="T38" fmla="*/ 9 w 239"/>
                <a:gd name="T39" fmla="*/ 7 h 239"/>
                <a:gd name="T40" fmla="*/ 8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4" y="196"/>
                    <a:pt x="144" y="196"/>
                    <a:pt x="144" y="196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5" y="193"/>
                    <a:pt x="195" y="193"/>
                    <a:pt x="195" y="193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95" y="143"/>
                    <a:pt x="95" y="143"/>
                    <a:pt x="95" y="143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69" name="Freeform 74"/>
            <p:cNvSpPr>
              <a:spLocks/>
            </p:cNvSpPr>
            <p:nvPr/>
          </p:nvSpPr>
          <p:spPr bwMode="auto">
            <a:xfrm>
              <a:off x="10991850" y="1966913"/>
              <a:ext cx="765175" cy="771525"/>
            </a:xfrm>
            <a:custGeom>
              <a:avLst/>
              <a:gdLst>
                <a:gd name="T0" fmla="*/ 2 w 239"/>
                <a:gd name="T1" fmla="*/ 2 h 239"/>
                <a:gd name="T2" fmla="*/ 2 w 239"/>
                <a:gd name="T3" fmla="*/ 8 h 239"/>
                <a:gd name="T4" fmla="*/ 7 w 239"/>
                <a:gd name="T5" fmla="*/ 9 h 239"/>
                <a:gd name="T6" fmla="*/ 40 w 239"/>
                <a:gd name="T7" fmla="*/ 42 h 239"/>
                <a:gd name="T8" fmla="*/ 40 w 239"/>
                <a:gd name="T9" fmla="*/ 92 h 239"/>
                <a:gd name="T10" fmla="*/ 93 w 239"/>
                <a:gd name="T11" fmla="*/ 146 h 239"/>
                <a:gd name="T12" fmla="*/ 147 w 239"/>
                <a:gd name="T13" fmla="*/ 199 h 239"/>
                <a:gd name="T14" fmla="*/ 197 w 239"/>
                <a:gd name="T15" fmla="*/ 199 h 239"/>
                <a:gd name="T16" fmla="*/ 230 w 239"/>
                <a:gd name="T17" fmla="*/ 232 h 239"/>
                <a:gd name="T18" fmla="*/ 231 w 239"/>
                <a:gd name="T19" fmla="*/ 237 h 239"/>
                <a:gd name="T20" fmla="*/ 237 w 239"/>
                <a:gd name="T21" fmla="*/ 237 h 239"/>
                <a:gd name="T22" fmla="*/ 237 w 239"/>
                <a:gd name="T23" fmla="*/ 231 h 239"/>
                <a:gd name="T24" fmla="*/ 232 w 239"/>
                <a:gd name="T25" fmla="*/ 230 h 239"/>
                <a:gd name="T26" fmla="*/ 198 w 239"/>
                <a:gd name="T27" fmla="*/ 196 h 239"/>
                <a:gd name="T28" fmla="*/ 148 w 239"/>
                <a:gd name="T29" fmla="*/ 196 h 239"/>
                <a:gd name="T30" fmla="*/ 95 w 239"/>
                <a:gd name="T31" fmla="*/ 144 h 239"/>
                <a:gd name="T32" fmla="*/ 43 w 239"/>
                <a:gd name="T33" fmla="*/ 91 h 239"/>
                <a:gd name="T34" fmla="*/ 43 w 239"/>
                <a:gd name="T35" fmla="*/ 41 h 239"/>
                <a:gd name="T36" fmla="*/ 9 w 239"/>
                <a:gd name="T37" fmla="*/ 7 h 239"/>
                <a:gd name="T38" fmla="*/ 8 w 239"/>
                <a:gd name="T39" fmla="*/ 2 h 239"/>
                <a:gd name="T40" fmla="*/ 2 w 239"/>
                <a:gd name="T41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39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29" y="234"/>
                    <a:pt x="230" y="236"/>
                    <a:pt x="231" y="237"/>
                  </a:cubicBezTo>
                  <a:cubicBezTo>
                    <a:pt x="233" y="239"/>
                    <a:pt x="235" y="239"/>
                    <a:pt x="237" y="237"/>
                  </a:cubicBezTo>
                  <a:cubicBezTo>
                    <a:pt x="239" y="235"/>
                    <a:pt x="239" y="233"/>
                    <a:pt x="237" y="231"/>
                  </a:cubicBezTo>
                  <a:cubicBezTo>
                    <a:pt x="236" y="230"/>
                    <a:pt x="234" y="229"/>
                    <a:pt x="232" y="230"/>
                  </a:cubicBezTo>
                  <a:cubicBezTo>
                    <a:pt x="198" y="196"/>
                    <a:pt x="198" y="196"/>
                    <a:pt x="198" y="196"/>
                  </a:cubicBezTo>
                  <a:cubicBezTo>
                    <a:pt x="148" y="196"/>
                    <a:pt x="148" y="196"/>
                    <a:pt x="148" y="196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0" name="Freeform 75"/>
            <p:cNvSpPr>
              <a:spLocks/>
            </p:cNvSpPr>
            <p:nvPr/>
          </p:nvSpPr>
          <p:spPr bwMode="auto">
            <a:xfrm>
              <a:off x="10726738" y="768350"/>
              <a:ext cx="1365250" cy="2238375"/>
            </a:xfrm>
            <a:custGeom>
              <a:avLst/>
              <a:gdLst>
                <a:gd name="T0" fmla="*/ 275 w 427"/>
                <a:gd name="T1" fmla="*/ 690 h 693"/>
                <a:gd name="T2" fmla="*/ 139 w 427"/>
                <a:gd name="T3" fmla="*/ 554 h 693"/>
                <a:gd name="T4" fmla="*/ 3 w 427"/>
                <a:gd name="T5" fmla="*/ 418 h 693"/>
                <a:gd name="T6" fmla="*/ 3 w 427"/>
                <a:gd name="T7" fmla="*/ 372 h 693"/>
                <a:gd name="T8" fmla="*/ 163 w 427"/>
                <a:gd name="T9" fmla="*/ 211 h 693"/>
                <a:gd name="T10" fmla="*/ 163 w 427"/>
                <a:gd name="T11" fmla="*/ 153 h 693"/>
                <a:gd name="T12" fmla="*/ 16 w 427"/>
                <a:gd name="T13" fmla="*/ 6 h 693"/>
                <a:gd name="T14" fmla="*/ 16 w 427"/>
                <a:gd name="T15" fmla="*/ 1 h 693"/>
                <a:gd name="T16" fmla="*/ 10 w 427"/>
                <a:gd name="T17" fmla="*/ 1 h 693"/>
                <a:gd name="T18" fmla="*/ 10 w 427"/>
                <a:gd name="T19" fmla="*/ 7 h 693"/>
                <a:gd name="T20" fmla="*/ 14 w 427"/>
                <a:gd name="T21" fmla="*/ 8 h 693"/>
                <a:gd name="T22" fmla="*/ 160 w 427"/>
                <a:gd name="T23" fmla="*/ 154 h 693"/>
                <a:gd name="T24" fmla="*/ 160 w 427"/>
                <a:gd name="T25" fmla="*/ 210 h 693"/>
                <a:gd name="T26" fmla="*/ 0 w 427"/>
                <a:gd name="T27" fmla="*/ 370 h 693"/>
                <a:gd name="T28" fmla="*/ 0 w 427"/>
                <a:gd name="T29" fmla="*/ 420 h 693"/>
                <a:gd name="T30" fmla="*/ 137 w 427"/>
                <a:gd name="T31" fmla="*/ 556 h 693"/>
                <a:gd name="T32" fmla="*/ 273 w 427"/>
                <a:gd name="T33" fmla="*/ 693 h 693"/>
                <a:gd name="T34" fmla="*/ 323 w 427"/>
                <a:gd name="T35" fmla="*/ 693 h 693"/>
                <a:gd name="T36" fmla="*/ 420 w 427"/>
                <a:gd name="T37" fmla="*/ 595 h 693"/>
                <a:gd name="T38" fmla="*/ 425 w 427"/>
                <a:gd name="T39" fmla="*/ 594 h 693"/>
                <a:gd name="T40" fmla="*/ 425 w 427"/>
                <a:gd name="T41" fmla="*/ 588 h 693"/>
                <a:gd name="T42" fmla="*/ 419 w 427"/>
                <a:gd name="T43" fmla="*/ 588 h 693"/>
                <a:gd name="T44" fmla="*/ 418 w 427"/>
                <a:gd name="T45" fmla="*/ 593 h 693"/>
                <a:gd name="T46" fmla="*/ 321 w 427"/>
                <a:gd name="T47" fmla="*/ 690 h 693"/>
                <a:gd name="T48" fmla="*/ 275 w 427"/>
                <a:gd name="T49" fmla="*/ 69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7" h="693">
                  <a:moveTo>
                    <a:pt x="275" y="690"/>
                  </a:moveTo>
                  <a:cubicBezTo>
                    <a:pt x="139" y="554"/>
                    <a:pt x="139" y="554"/>
                    <a:pt x="139" y="554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" y="372"/>
                    <a:pt x="3" y="372"/>
                    <a:pt x="3" y="372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3"/>
                    <a:pt x="16" y="1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8" y="3"/>
                    <a:pt x="8" y="6"/>
                    <a:pt x="10" y="7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273" y="693"/>
                    <a:pt x="273" y="693"/>
                    <a:pt x="273" y="693"/>
                  </a:cubicBezTo>
                  <a:cubicBezTo>
                    <a:pt x="323" y="693"/>
                    <a:pt x="323" y="693"/>
                    <a:pt x="323" y="693"/>
                  </a:cubicBezTo>
                  <a:cubicBezTo>
                    <a:pt x="420" y="595"/>
                    <a:pt x="420" y="595"/>
                    <a:pt x="420" y="595"/>
                  </a:cubicBezTo>
                  <a:cubicBezTo>
                    <a:pt x="422" y="596"/>
                    <a:pt x="424" y="596"/>
                    <a:pt x="425" y="594"/>
                  </a:cubicBezTo>
                  <a:cubicBezTo>
                    <a:pt x="427" y="593"/>
                    <a:pt x="427" y="590"/>
                    <a:pt x="425" y="588"/>
                  </a:cubicBezTo>
                  <a:cubicBezTo>
                    <a:pt x="423" y="587"/>
                    <a:pt x="421" y="587"/>
                    <a:pt x="419" y="588"/>
                  </a:cubicBezTo>
                  <a:cubicBezTo>
                    <a:pt x="418" y="590"/>
                    <a:pt x="418" y="591"/>
                    <a:pt x="418" y="593"/>
                  </a:cubicBezTo>
                  <a:cubicBezTo>
                    <a:pt x="321" y="690"/>
                    <a:pt x="321" y="690"/>
                    <a:pt x="321" y="690"/>
                  </a:cubicBezTo>
                  <a:lnTo>
                    <a:pt x="275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1" name="Freeform 76"/>
            <p:cNvSpPr>
              <a:spLocks/>
            </p:cNvSpPr>
            <p:nvPr/>
          </p:nvSpPr>
          <p:spPr bwMode="auto">
            <a:xfrm>
              <a:off x="10534650" y="601663"/>
              <a:ext cx="1455738" cy="2441575"/>
            </a:xfrm>
            <a:custGeom>
              <a:avLst/>
              <a:gdLst>
                <a:gd name="T0" fmla="*/ 8 w 455"/>
                <a:gd name="T1" fmla="*/ 1 h 756"/>
                <a:gd name="T2" fmla="*/ 2 w 455"/>
                <a:gd name="T3" fmla="*/ 1 h 756"/>
                <a:gd name="T4" fmla="*/ 2 w 455"/>
                <a:gd name="T5" fmla="*/ 7 h 756"/>
                <a:gd name="T6" fmla="*/ 6 w 455"/>
                <a:gd name="T7" fmla="*/ 8 h 756"/>
                <a:gd name="T8" fmla="*/ 209 w 455"/>
                <a:gd name="T9" fmla="*/ 211 h 756"/>
                <a:gd name="T10" fmla="*/ 209 w 455"/>
                <a:gd name="T11" fmla="*/ 257 h 756"/>
                <a:gd name="T12" fmla="*/ 49 w 455"/>
                <a:gd name="T13" fmla="*/ 418 h 756"/>
                <a:gd name="T14" fmla="*/ 49 w 455"/>
                <a:gd name="T15" fmla="*/ 476 h 756"/>
                <a:gd name="T16" fmla="*/ 189 w 455"/>
                <a:gd name="T17" fmla="*/ 616 h 756"/>
                <a:gd name="T18" fmla="*/ 329 w 455"/>
                <a:gd name="T19" fmla="*/ 756 h 756"/>
                <a:gd name="T20" fmla="*/ 387 w 455"/>
                <a:gd name="T21" fmla="*/ 756 h 756"/>
                <a:gd name="T22" fmla="*/ 448 w 455"/>
                <a:gd name="T23" fmla="*/ 695 h 756"/>
                <a:gd name="T24" fmla="*/ 453 w 455"/>
                <a:gd name="T25" fmla="*/ 694 h 756"/>
                <a:gd name="T26" fmla="*/ 453 w 455"/>
                <a:gd name="T27" fmla="*/ 688 h 756"/>
                <a:gd name="T28" fmla="*/ 447 w 455"/>
                <a:gd name="T29" fmla="*/ 688 h 756"/>
                <a:gd name="T30" fmla="*/ 446 w 455"/>
                <a:gd name="T31" fmla="*/ 693 h 756"/>
                <a:gd name="T32" fmla="*/ 386 w 455"/>
                <a:gd name="T33" fmla="*/ 753 h 756"/>
                <a:gd name="T34" fmla="*/ 330 w 455"/>
                <a:gd name="T35" fmla="*/ 753 h 756"/>
                <a:gd name="T36" fmla="*/ 191 w 455"/>
                <a:gd name="T37" fmla="*/ 614 h 756"/>
                <a:gd name="T38" fmla="*/ 52 w 455"/>
                <a:gd name="T39" fmla="*/ 475 h 756"/>
                <a:gd name="T40" fmla="*/ 52 w 455"/>
                <a:gd name="T41" fmla="*/ 419 h 756"/>
                <a:gd name="T42" fmla="*/ 212 w 455"/>
                <a:gd name="T43" fmla="*/ 259 h 756"/>
                <a:gd name="T44" fmla="*/ 212 w 455"/>
                <a:gd name="T45" fmla="*/ 210 h 756"/>
                <a:gd name="T46" fmla="*/ 8 w 455"/>
                <a:gd name="T47" fmla="*/ 6 h 756"/>
                <a:gd name="T48" fmla="*/ 8 w 455"/>
                <a:gd name="T49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75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49" y="418"/>
                    <a:pt x="49" y="418"/>
                    <a:pt x="49" y="418"/>
                  </a:cubicBezTo>
                  <a:cubicBezTo>
                    <a:pt x="49" y="476"/>
                    <a:pt x="49" y="476"/>
                    <a:pt x="49" y="476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29" y="756"/>
                    <a:pt x="329" y="756"/>
                    <a:pt x="329" y="756"/>
                  </a:cubicBezTo>
                  <a:cubicBezTo>
                    <a:pt x="387" y="756"/>
                    <a:pt x="387" y="756"/>
                    <a:pt x="387" y="756"/>
                  </a:cubicBezTo>
                  <a:cubicBezTo>
                    <a:pt x="448" y="695"/>
                    <a:pt x="448" y="695"/>
                    <a:pt x="448" y="695"/>
                  </a:cubicBezTo>
                  <a:cubicBezTo>
                    <a:pt x="450" y="696"/>
                    <a:pt x="452" y="696"/>
                    <a:pt x="453" y="694"/>
                  </a:cubicBezTo>
                  <a:cubicBezTo>
                    <a:pt x="455" y="693"/>
                    <a:pt x="455" y="690"/>
                    <a:pt x="453" y="688"/>
                  </a:cubicBezTo>
                  <a:cubicBezTo>
                    <a:pt x="451" y="687"/>
                    <a:pt x="449" y="687"/>
                    <a:pt x="447" y="688"/>
                  </a:cubicBezTo>
                  <a:cubicBezTo>
                    <a:pt x="446" y="690"/>
                    <a:pt x="446" y="692"/>
                    <a:pt x="446" y="693"/>
                  </a:cubicBezTo>
                  <a:cubicBezTo>
                    <a:pt x="386" y="753"/>
                    <a:pt x="386" y="753"/>
                    <a:pt x="386" y="753"/>
                  </a:cubicBezTo>
                  <a:cubicBezTo>
                    <a:pt x="330" y="753"/>
                    <a:pt x="330" y="753"/>
                    <a:pt x="330" y="753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212" y="259"/>
                    <a:pt x="212" y="259"/>
                    <a:pt x="212" y="259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2" name="Freeform 77"/>
            <p:cNvSpPr>
              <a:spLocks/>
            </p:cNvSpPr>
            <p:nvPr/>
          </p:nvSpPr>
          <p:spPr bwMode="auto">
            <a:xfrm>
              <a:off x="10482263" y="652463"/>
              <a:ext cx="1558925" cy="2463800"/>
            </a:xfrm>
            <a:custGeom>
              <a:avLst/>
              <a:gdLst>
                <a:gd name="T0" fmla="*/ 42 w 487"/>
                <a:gd name="T1" fmla="*/ 470 h 763"/>
                <a:gd name="T2" fmla="*/ 189 w 487"/>
                <a:gd name="T3" fmla="*/ 616 h 763"/>
                <a:gd name="T4" fmla="*/ 335 w 487"/>
                <a:gd name="T5" fmla="*/ 763 h 763"/>
                <a:gd name="T6" fmla="*/ 413 w 487"/>
                <a:gd name="T7" fmla="*/ 763 h 763"/>
                <a:gd name="T8" fmla="*/ 480 w 487"/>
                <a:gd name="T9" fmla="*/ 695 h 763"/>
                <a:gd name="T10" fmla="*/ 485 w 487"/>
                <a:gd name="T11" fmla="*/ 694 h 763"/>
                <a:gd name="T12" fmla="*/ 485 w 487"/>
                <a:gd name="T13" fmla="*/ 688 h 763"/>
                <a:gd name="T14" fmla="*/ 479 w 487"/>
                <a:gd name="T15" fmla="*/ 688 h 763"/>
                <a:gd name="T16" fmla="*/ 478 w 487"/>
                <a:gd name="T17" fmla="*/ 693 h 763"/>
                <a:gd name="T18" fmla="*/ 411 w 487"/>
                <a:gd name="T19" fmla="*/ 760 h 763"/>
                <a:gd name="T20" fmla="*/ 336 w 487"/>
                <a:gd name="T21" fmla="*/ 760 h 763"/>
                <a:gd name="T22" fmla="*/ 191 w 487"/>
                <a:gd name="T23" fmla="*/ 614 h 763"/>
                <a:gd name="T24" fmla="*/ 45 w 487"/>
                <a:gd name="T25" fmla="*/ 469 h 763"/>
                <a:gd name="T26" fmla="*/ 45 w 487"/>
                <a:gd name="T27" fmla="*/ 393 h 763"/>
                <a:gd name="T28" fmla="*/ 205 w 487"/>
                <a:gd name="T29" fmla="*/ 233 h 763"/>
                <a:gd name="T30" fmla="*/ 205 w 487"/>
                <a:gd name="T31" fmla="*/ 203 h 763"/>
                <a:gd name="T32" fmla="*/ 8 w 487"/>
                <a:gd name="T33" fmla="*/ 6 h 763"/>
                <a:gd name="T34" fmla="*/ 8 w 487"/>
                <a:gd name="T35" fmla="*/ 1 h 763"/>
                <a:gd name="T36" fmla="*/ 2 w 487"/>
                <a:gd name="T37" fmla="*/ 1 h 763"/>
                <a:gd name="T38" fmla="*/ 2 w 487"/>
                <a:gd name="T39" fmla="*/ 7 h 763"/>
                <a:gd name="T40" fmla="*/ 6 w 487"/>
                <a:gd name="T41" fmla="*/ 8 h 763"/>
                <a:gd name="T42" fmla="*/ 202 w 487"/>
                <a:gd name="T43" fmla="*/ 204 h 763"/>
                <a:gd name="T44" fmla="*/ 202 w 487"/>
                <a:gd name="T45" fmla="*/ 232 h 763"/>
                <a:gd name="T46" fmla="*/ 42 w 487"/>
                <a:gd name="T47" fmla="*/ 392 h 763"/>
                <a:gd name="T48" fmla="*/ 42 w 487"/>
                <a:gd name="T49" fmla="*/ 47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7" h="763">
                  <a:moveTo>
                    <a:pt x="42" y="470"/>
                  </a:moveTo>
                  <a:cubicBezTo>
                    <a:pt x="189" y="616"/>
                    <a:pt x="189" y="616"/>
                    <a:pt x="189" y="616"/>
                  </a:cubicBezTo>
                  <a:cubicBezTo>
                    <a:pt x="335" y="763"/>
                    <a:pt x="335" y="763"/>
                    <a:pt x="335" y="763"/>
                  </a:cubicBezTo>
                  <a:cubicBezTo>
                    <a:pt x="413" y="763"/>
                    <a:pt x="413" y="763"/>
                    <a:pt x="413" y="763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82" y="696"/>
                    <a:pt x="484" y="696"/>
                    <a:pt x="485" y="694"/>
                  </a:cubicBezTo>
                  <a:cubicBezTo>
                    <a:pt x="487" y="693"/>
                    <a:pt x="487" y="690"/>
                    <a:pt x="485" y="688"/>
                  </a:cubicBezTo>
                  <a:cubicBezTo>
                    <a:pt x="483" y="687"/>
                    <a:pt x="481" y="687"/>
                    <a:pt x="479" y="688"/>
                  </a:cubicBezTo>
                  <a:cubicBezTo>
                    <a:pt x="478" y="690"/>
                    <a:pt x="478" y="692"/>
                    <a:pt x="478" y="693"/>
                  </a:cubicBezTo>
                  <a:cubicBezTo>
                    <a:pt x="411" y="760"/>
                    <a:pt x="411" y="760"/>
                    <a:pt x="411" y="760"/>
                  </a:cubicBezTo>
                  <a:cubicBezTo>
                    <a:pt x="336" y="760"/>
                    <a:pt x="336" y="760"/>
                    <a:pt x="336" y="760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5" y="393"/>
                    <a:pt x="45" y="393"/>
                    <a:pt x="45" y="393"/>
                  </a:cubicBezTo>
                  <a:cubicBezTo>
                    <a:pt x="205" y="233"/>
                    <a:pt x="205" y="233"/>
                    <a:pt x="205" y="23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02" y="204"/>
                    <a:pt x="202" y="204"/>
                    <a:pt x="202" y="204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42" y="392"/>
                    <a:pt x="42" y="392"/>
                    <a:pt x="42" y="392"/>
                  </a:cubicBezTo>
                  <a:lnTo>
                    <a:pt x="42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3" name="Freeform 78"/>
            <p:cNvSpPr>
              <a:spLocks/>
            </p:cNvSpPr>
            <p:nvPr/>
          </p:nvSpPr>
          <p:spPr bwMode="auto">
            <a:xfrm>
              <a:off x="10582275" y="871538"/>
              <a:ext cx="1612900" cy="2281238"/>
            </a:xfrm>
            <a:custGeom>
              <a:avLst/>
              <a:gdLst>
                <a:gd name="T0" fmla="*/ 502 w 504"/>
                <a:gd name="T1" fmla="*/ 594 h 706"/>
                <a:gd name="T2" fmla="*/ 502 w 504"/>
                <a:gd name="T3" fmla="*/ 588 h 706"/>
                <a:gd name="T4" fmla="*/ 496 w 504"/>
                <a:gd name="T5" fmla="*/ 588 h 706"/>
                <a:gd name="T6" fmla="*/ 495 w 504"/>
                <a:gd name="T7" fmla="*/ 593 h 706"/>
                <a:gd name="T8" fmla="*/ 385 w 504"/>
                <a:gd name="T9" fmla="*/ 703 h 706"/>
                <a:gd name="T10" fmla="*/ 301 w 504"/>
                <a:gd name="T11" fmla="*/ 703 h 706"/>
                <a:gd name="T12" fmla="*/ 152 w 504"/>
                <a:gd name="T13" fmla="*/ 554 h 706"/>
                <a:gd name="T14" fmla="*/ 3 w 504"/>
                <a:gd name="T15" fmla="*/ 405 h 706"/>
                <a:gd name="T16" fmla="*/ 3 w 504"/>
                <a:gd name="T17" fmla="*/ 321 h 706"/>
                <a:gd name="T18" fmla="*/ 163 w 504"/>
                <a:gd name="T19" fmla="*/ 161 h 706"/>
                <a:gd name="T20" fmla="*/ 163 w 504"/>
                <a:gd name="T21" fmla="*/ 140 h 706"/>
                <a:gd name="T22" fmla="*/ 29 w 504"/>
                <a:gd name="T23" fmla="*/ 6 h 706"/>
                <a:gd name="T24" fmla="*/ 29 w 504"/>
                <a:gd name="T25" fmla="*/ 1 h 706"/>
                <a:gd name="T26" fmla="*/ 23 w 504"/>
                <a:gd name="T27" fmla="*/ 1 h 706"/>
                <a:gd name="T28" fmla="*/ 23 w 504"/>
                <a:gd name="T29" fmla="*/ 7 h 706"/>
                <a:gd name="T30" fmla="*/ 27 w 504"/>
                <a:gd name="T31" fmla="*/ 8 h 706"/>
                <a:gd name="T32" fmla="*/ 160 w 504"/>
                <a:gd name="T33" fmla="*/ 141 h 706"/>
                <a:gd name="T34" fmla="*/ 160 w 504"/>
                <a:gd name="T35" fmla="*/ 159 h 706"/>
                <a:gd name="T36" fmla="*/ 0 w 504"/>
                <a:gd name="T37" fmla="*/ 320 h 706"/>
                <a:gd name="T38" fmla="*/ 0 w 504"/>
                <a:gd name="T39" fmla="*/ 406 h 706"/>
                <a:gd name="T40" fmla="*/ 150 w 504"/>
                <a:gd name="T41" fmla="*/ 556 h 706"/>
                <a:gd name="T42" fmla="*/ 300 w 504"/>
                <a:gd name="T43" fmla="*/ 706 h 706"/>
                <a:gd name="T44" fmla="*/ 386 w 504"/>
                <a:gd name="T45" fmla="*/ 706 h 706"/>
                <a:gd name="T46" fmla="*/ 497 w 504"/>
                <a:gd name="T47" fmla="*/ 595 h 706"/>
                <a:gd name="T48" fmla="*/ 502 w 504"/>
                <a:gd name="T49" fmla="*/ 59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706">
                  <a:moveTo>
                    <a:pt x="502" y="594"/>
                  </a:moveTo>
                  <a:cubicBezTo>
                    <a:pt x="504" y="593"/>
                    <a:pt x="504" y="590"/>
                    <a:pt x="502" y="588"/>
                  </a:cubicBezTo>
                  <a:cubicBezTo>
                    <a:pt x="501" y="587"/>
                    <a:pt x="498" y="587"/>
                    <a:pt x="496" y="588"/>
                  </a:cubicBezTo>
                  <a:cubicBezTo>
                    <a:pt x="495" y="590"/>
                    <a:pt x="495" y="591"/>
                    <a:pt x="495" y="593"/>
                  </a:cubicBezTo>
                  <a:cubicBezTo>
                    <a:pt x="385" y="703"/>
                    <a:pt x="385" y="703"/>
                    <a:pt x="385" y="703"/>
                  </a:cubicBezTo>
                  <a:cubicBezTo>
                    <a:pt x="301" y="703"/>
                    <a:pt x="301" y="703"/>
                    <a:pt x="301" y="703"/>
                  </a:cubicBezTo>
                  <a:cubicBezTo>
                    <a:pt x="152" y="554"/>
                    <a:pt x="152" y="554"/>
                    <a:pt x="152" y="554"/>
                  </a:cubicBezTo>
                  <a:cubicBezTo>
                    <a:pt x="3" y="405"/>
                    <a:pt x="3" y="405"/>
                    <a:pt x="3" y="405"/>
                  </a:cubicBezTo>
                  <a:cubicBezTo>
                    <a:pt x="3" y="321"/>
                    <a:pt x="3" y="321"/>
                    <a:pt x="3" y="3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3"/>
                    <a:pt x="29" y="1"/>
                  </a:cubicBezTo>
                  <a:cubicBezTo>
                    <a:pt x="27" y="0"/>
                    <a:pt x="24" y="0"/>
                    <a:pt x="23" y="1"/>
                  </a:cubicBezTo>
                  <a:cubicBezTo>
                    <a:pt x="21" y="3"/>
                    <a:pt x="21" y="6"/>
                    <a:pt x="23" y="7"/>
                  </a:cubicBezTo>
                  <a:cubicBezTo>
                    <a:pt x="24" y="9"/>
                    <a:pt x="26" y="9"/>
                    <a:pt x="27" y="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150" y="556"/>
                    <a:pt x="150" y="556"/>
                    <a:pt x="150" y="556"/>
                  </a:cubicBezTo>
                  <a:cubicBezTo>
                    <a:pt x="300" y="706"/>
                    <a:pt x="300" y="706"/>
                    <a:pt x="300" y="706"/>
                  </a:cubicBezTo>
                  <a:cubicBezTo>
                    <a:pt x="386" y="706"/>
                    <a:pt x="386" y="706"/>
                    <a:pt x="386" y="706"/>
                  </a:cubicBezTo>
                  <a:cubicBezTo>
                    <a:pt x="497" y="595"/>
                    <a:pt x="497" y="595"/>
                    <a:pt x="497" y="595"/>
                  </a:cubicBezTo>
                  <a:cubicBezTo>
                    <a:pt x="499" y="596"/>
                    <a:pt x="501" y="596"/>
                    <a:pt x="502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4" name="Freeform 79"/>
            <p:cNvSpPr>
              <a:spLocks/>
            </p:cNvSpPr>
            <p:nvPr/>
          </p:nvSpPr>
          <p:spPr bwMode="auto">
            <a:xfrm>
              <a:off x="10431463" y="704850"/>
              <a:ext cx="1597025" cy="2482850"/>
            </a:xfrm>
            <a:custGeom>
              <a:avLst/>
              <a:gdLst>
                <a:gd name="T0" fmla="*/ 497 w 499"/>
                <a:gd name="T1" fmla="*/ 714 h 769"/>
                <a:gd name="T2" fmla="*/ 497 w 499"/>
                <a:gd name="T3" fmla="*/ 708 h 769"/>
                <a:gd name="T4" fmla="*/ 491 w 499"/>
                <a:gd name="T5" fmla="*/ 708 h 769"/>
                <a:gd name="T6" fmla="*/ 490 w 499"/>
                <a:gd name="T7" fmla="*/ 713 h 769"/>
                <a:gd name="T8" fmla="*/ 437 w 499"/>
                <a:gd name="T9" fmla="*/ 767 h 769"/>
                <a:gd name="T10" fmla="*/ 343 w 499"/>
                <a:gd name="T11" fmla="*/ 767 h 769"/>
                <a:gd name="T12" fmla="*/ 191 w 499"/>
                <a:gd name="T13" fmla="*/ 614 h 769"/>
                <a:gd name="T14" fmla="*/ 38 w 499"/>
                <a:gd name="T15" fmla="*/ 462 h 769"/>
                <a:gd name="T16" fmla="*/ 38 w 499"/>
                <a:gd name="T17" fmla="*/ 368 h 769"/>
                <a:gd name="T18" fmla="*/ 199 w 499"/>
                <a:gd name="T19" fmla="*/ 208 h 769"/>
                <a:gd name="T20" fmla="*/ 199 w 499"/>
                <a:gd name="T21" fmla="*/ 196 h 769"/>
                <a:gd name="T22" fmla="*/ 8 w 499"/>
                <a:gd name="T23" fmla="*/ 6 h 769"/>
                <a:gd name="T24" fmla="*/ 8 w 499"/>
                <a:gd name="T25" fmla="*/ 1 h 769"/>
                <a:gd name="T26" fmla="*/ 2 w 499"/>
                <a:gd name="T27" fmla="*/ 1 h 769"/>
                <a:gd name="T28" fmla="*/ 2 w 499"/>
                <a:gd name="T29" fmla="*/ 7 h 769"/>
                <a:gd name="T30" fmla="*/ 6 w 499"/>
                <a:gd name="T31" fmla="*/ 8 h 769"/>
                <a:gd name="T32" fmla="*/ 196 w 499"/>
                <a:gd name="T33" fmla="*/ 198 h 769"/>
                <a:gd name="T34" fmla="*/ 196 w 499"/>
                <a:gd name="T35" fmla="*/ 207 h 769"/>
                <a:gd name="T36" fmla="*/ 36 w 499"/>
                <a:gd name="T37" fmla="*/ 367 h 769"/>
                <a:gd name="T38" fmla="*/ 36 w 499"/>
                <a:gd name="T39" fmla="*/ 463 h 769"/>
                <a:gd name="T40" fmla="*/ 189 w 499"/>
                <a:gd name="T41" fmla="*/ 616 h 769"/>
                <a:gd name="T42" fmla="*/ 342 w 499"/>
                <a:gd name="T43" fmla="*/ 769 h 769"/>
                <a:gd name="T44" fmla="*/ 438 w 499"/>
                <a:gd name="T45" fmla="*/ 769 h 769"/>
                <a:gd name="T46" fmla="*/ 492 w 499"/>
                <a:gd name="T47" fmla="*/ 715 h 769"/>
                <a:gd name="T48" fmla="*/ 497 w 499"/>
                <a:gd name="T49" fmla="*/ 7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69">
                  <a:moveTo>
                    <a:pt x="497" y="714"/>
                  </a:moveTo>
                  <a:cubicBezTo>
                    <a:pt x="499" y="713"/>
                    <a:pt x="499" y="710"/>
                    <a:pt x="497" y="708"/>
                  </a:cubicBezTo>
                  <a:cubicBezTo>
                    <a:pt x="495" y="707"/>
                    <a:pt x="493" y="707"/>
                    <a:pt x="491" y="708"/>
                  </a:cubicBezTo>
                  <a:cubicBezTo>
                    <a:pt x="490" y="710"/>
                    <a:pt x="490" y="712"/>
                    <a:pt x="490" y="713"/>
                  </a:cubicBezTo>
                  <a:cubicBezTo>
                    <a:pt x="437" y="767"/>
                    <a:pt x="437" y="767"/>
                    <a:pt x="437" y="767"/>
                  </a:cubicBezTo>
                  <a:cubicBezTo>
                    <a:pt x="343" y="767"/>
                    <a:pt x="343" y="767"/>
                    <a:pt x="343" y="767"/>
                  </a:cubicBezTo>
                  <a:cubicBezTo>
                    <a:pt x="191" y="614"/>
                    <a:pt x="191" y="614"/>
                    <a:pt x="191" y="614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368"/>
                    <a:pt x="38" y="368"/>
                    <a:pt x="38" y="368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196" y="198"/>
                    <a:pt x="196" y="198"/>
                    <a:pt x="196" y="198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36" y="367"/>
                    <a:pt x="36" y="367"/>
                    <a:pt x="36" y="367"/>
                  </a:cubicBezTo>
                  <a:cubicBezTo>
                    <a:pt x="36" y="463"/>
                    <a:pt x="36" y="463"/>
                    <a:pt x="36" y="463"/>
                  </a:cubicBezTo>
                  <a:cubicBezTo>
                    <a:pt x="189" y="616"/>
                    <a:pt x="189" y="616"/>
                    <a:pt x="189" y="616"/>
                  </a:cubicBezTo>
                  <a:cubicBezTo>
                    <a:pt x="342" y="769"/>
                    <a:pt x="342" y="769"/>
                    <a:pt x="342" y="769"/>
                  </a:cubicBezTo>
                  <a:cubicBezTo>
                    <a:pt x="438" y="769"/>
                    <a:pt x="438" y="769"/>
                    <a:pt x="438" y="769"/>
                  </a:cubicBezTo>
                  <a:cubicBezTo>
                    <a:pt x="492" y="715"/>
                    <a:pt x="492" y="715"/>
                    <a:pt x="492" y="715"/>
                  </a:cubicBezTo>
                  <a:cubicBezTo>
                    <a:pt x="494" y="716"/>
                    <a:pt x="496" y="716"/>
                    <a:pt x="497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5" name="Freeform 80"/>
            <p:cNvSpPr>
              <a:spLocks/>
            </p:cNvSpPr>
            <p:nvPr/>
          </p:nvSpPr>
          <p:spPr bwMode="auto">
            <a:xfrm>
              <a:off x="9753600" y="3471863"/>
              <a:ext cx="249238" cy="471488"/>
            </a:xfrm>
            <a:custGeom>
              <a:avLst/>
              <a:gdLst>
                <a:gd name="T0" fmla="*/ 20 w 157"/>
                <a:gd name="T1" fmla="*/ 0 h 297"/>
                <a:gd name="T2" fmla="*/ 0 w 157"/>
                <a:gd name="T3" fmla="*/ 0 h 297"/>
                <a:gd name="T4" fmla="*/ 0 w 157"/>
                <a:gd name="T5" fmla="*/ 6 h 297"/>
                <a:gd name="T6" fmla="*/ 18 w 157"/>
                <a:gd name="T7" fmla="*/ 6 h 297"/>
                <a:gd name="T8" fmla="*/ 149 w 157"/>
                <a:gd name="T9" fmla="*/ 139 h 297"/>
                <a:gd name="T10" fmla="*/ 0 w 157"/>
                <a:gd name="T11" fmla="*/ 289 h 297"/>
                <a:gd name="T12" fmla="*/ 0 w 157"/>
                <a:gd name="T13" fmla="*/ 297 h 297"/>
                <a:gd name="T14" fmla="*/ 157 w 157"/>
                <a:gd name="T15" fmla="*/ 139 h 297"/>
                <a:gd name="T16" fmla="*/ 20 w 157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97">
                  <a:moveTo>
                    <a:pt x="2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149" y="139"/>
                  </a:lnTo>
                  <a:lnTo>
                    <a:pt x="0" y="289"/>
                  </a:lnTo>
                  <a:lnTo>
                    <a:pt x="0" y="297"/>
                  </a:lnTo>
                  <a:lnTo>
                    <a:pt x="157" y="13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6" name="Freeform 81"/>
            <p:cNvSpPr>
              <a:spLocks/>
            </p:cNvSpPr>
            <p:nvPr/>
          </p:nvSpPr>
          <p:spPr bwMode="auto">
            <a:xfrm>
              <a:off x="9753600" y="3508375"/>
              <a:ext cx="198438" cy="384175"/>
            </a:xfrm>
            <a:custGeom>
              <a:avLst/>
              <a:gdLst>
                <a:gd name="T0" fmla="*/ 10 w 125"/>
                <a:gd name="T1" fmla="*/ 0 h 242"/>
                <a:gd name="T2" fmla="*/ 0 w 125"/>
                <a:gd name="T3" fmla="*/ 0 h 242"/>
                <a:gd name="T4" fmla="*/ 0 w 125"/>
                <a:gd name="T5" fmla="*/ 6 h 242"/>
                <a:gd name="T6" fmla="*/ 8 w 125"/>
                <a:gd name="T7" fmla="*/ 6 h 242"/>
                <a:gd name="T8" fmla="*/ 117 w 125"/>
                <a:gd name="T9" fmla="*/ 116 h 242"/>
                <a:gd name="T10" fmla="*/ 0 w 125"/>
                <a:gd name="T11" fmla="*/ 234 h 242"/>
                <a:gd name="T12" fmla="*/ 0 w 125"/>
                <a:gd name="T13" fmla="*/ 242 h 242"/>
                <a:gd name="T14" fmla="*/ 125 w 125"/>
                <a:gd name="T15" fmla="*/ 116 h 242"/>
                <a:gd name="T16" fmla="*/ 10 w 125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42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" y="6"/>
                  </a:lnTo>
                  <a:lnTo>
                    <a:pt x="117" y="116"/>
                  </a:lnTo>
                  <a:lnTo>
                    <a:pt x="0" y="234"/>
                  </a:lnTo>
                  <a:lnTo>
                    <a:pt x="0" y="242"/>
                  </a:lnTo>
                  <a:lnTo>
                    <a:pt x="125" y="11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7" name="Freeform 82"/>
            <p:cNvSpPr>
              <a:spLocks/>
            </p:cNvSpPr>
            <p:nvPr/>
          </p:nvSpPr>
          <p:spPr bwMode="auto">
            <a:xfrm>
              <a:off x="9753600" y="3546475"/>
              <a:ext cx="147638" cy="293688"/>
            </a:xfrm>
            <a:custGeom>
              <a:avLst/>
              <a:gdLst>
                <a:gd name="T0" fmla="*/ 0 w 93"/>
                <a:gd name="T1" fmla="*/ 0 h 185"/>
                <a:gd name="T2" fmla="*/ 0 w 93"/>
                <a:gd name="T3" fmla="*/ 0 h 185"/>
                <a:gd name="T4" fmla="*/ 0 w 93"/>
                <a:gd name="T5" fmla="*/ 6 h 185"/>
                <a:gd name="T6" fmla="*/ 85 w 93"/>
                <a:gd name="T7" fmla="*/ 92 h 185"/>
                <a:gd name="T8" fmla="*/ 0 w 93"/>
                <a:gd name="T9" fmla="*/ 177 h 185"/>
                <a:gd name="T10" fmla="*/ 0 w 93"/>
                <a:gd name="T11" fmla="*/ 185 h 185"/>
                <a:gd name="T12" fmla="*/ 93 w 93"/>
                <a:gd name="T13" fmla="*/ 92 h 185"/>
                <a:gd name="T14" fmla="*/ 0 w 93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85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85" y="92"/>
                  </a:lnTo>
                  <a:lnTo>
                    <a:pt x="0" y="177"/>
                  </a:lnTo>
                  <a:lnTo>
                    <a:pt x="0" y="185"/>
                  </a:lnTo>
                  <a:lnTo>
                    <a:pt x="93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8" name="Freeform 83"/>
            <p:cNvSpPr>
              <a:spLocks/>
            </p:cNvSpPr>
            <p:nvPr/>
          </p:nvSpPr>
          <p:spPr bwMode="auto">
            <a:xfrm>
              <a:off x="9817100" y="2541588"/>
              <a:ext cx="1373188" cy="1385888"/>
            </a:xfrm>
            <a:custGeom>
              <a:avLst/>
              <a:gdLst>
                <a:gd name="T0" fmla="*/ 0 w 429"/>
                <a:gd name="T1" fmla="*/ 198 h 429"/>
                <a:gd name="T2" fmla="*/ 115 w 429"/>
                <a:gd name="T3" fmla="*/ 313 h 429"/>
                <a:gd name="T4" fmla="*/ 231 w 429"/>
                <a:gd name="T5" fmla="*/ 429 h 429"/>
                <a:gd name="T6" fmla="*/ 325 w 429"/>
                <a:gd name="T7" fmla="*/ 429 h 429"/>
                <a:gd name="T8" fmla="*/ 423 w 429"/>
                <a:gd name="T9" fmla="*/ 331 h 429"/>
                <a:gd name="T10" fmla="*/ 427 w 429"/>
                <a:gd name="T11" fmla="*/ 330 h 429"/>
                <a:gd name="T12" fmla="*/ 427 w 429"/>
                <a:gd name="T13" fmla="*/ 324 h 429"/>
                <a:gd name="T14" fmla="*/ 421 w 429"/>
                <a:gd name="T15" fmla="*/ 324 h 429"/>
                <a:gd name="T16" fmla="*/ 421 w 429"/>
                <a:gd name="T17" fmla="*/ 329 h 429"/>
                <a:gd name="T18" fmla="*/ 323 w 429"/>
                <a:gd name="T19" fmla="*/ 426 h 429"/>
                <a:gd name="T20" fmla="*/ 232 w 429"/>
                <a:gd name="T21" fmla="*/ 426 h 429"/>
                <a:gd name="T22" fmla="*/ 117 w 429"/>
                <a:gd name="T23" fmla="*/ 311 h 429"/>
                <a:gd name="T24" fmla="*/ 3 w 429"/>
                <a:gd name="T25" fmla="*/ 197 h 429"/>
                <a:gd name="T26" fmla="*/ 3 w 429"/>
                <a:gd name="T27" fmla="*/ 106 h 429"/>
                <a:gd name="T28" fmla="*/ 100 w 429"/>
                <a:gd name="T29" fmla="*/ 8 h 429"/>
                <a:gd name="T30" fmla="*/ 105 w 429"/>
                <a:gd name="T31" fmla="*/ 8 h 429"/>
                <a:gd name="T32" fmla="*/ 105 w 429"/>
                <a:gd name="T33" fmla="*/ 2 h 429"/>
                <a:gd name="T34" fmla="*/ 99 w 429"/>
                <a:gd name="T35" fmla="*/ 2 h 429"/>
                <a:gd name="T36" fmla="*/ 98 w 429"/>
                <a:gd name="T37" fmla="*/ 6 h 429"/>
                <a:gd name="T38" fmla="*/ 0 w 429"/>
                <a:gd name="T39" fmla="*/ 104 h 429"/>
                <a:gd name="T40" fmla="*/ 0 w 429"/>
                <a:gd name="T41" fmla="*/ 19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9" h="429">
                  <a:moveTo>
                    <a:pt x="0" y="198"/>
                  </a:moveTo>
                  <a:cubicBezTo>
                    <a:pt x="115" y="313"/>
                    <a:pt x="115" y="313"/>
                    <a:pt x="115" y="313"/>
                  </a:cubicBezTo>
                  <a:cubicBezTo>
                    <a:pt x="231" y="429"/>
                    <a:pt x="231" y="429"/>
                    <a:pt x="231" y="429"/>
                  </a:cubicBezTo>
                  <a:cubicBezTo>
                    <a:pt x="325" y="429"/>
                    <a:pt x="325" y="429"/>
                    <a:pt x="325" y="429"/>
                  </a:cubicBezTo>
                  <a:cubicBezTo>
                    <a:pt x="423" y="331"/>
                    <a:pt x="423" y="331"/>
                    <a:pt x="423" y="331"/>
                  </a:cubicBezTo>
                  <a:cubicBezTo>
                    <a:pt x="424" y="331"/>
                    <a:pt x="426" y="331"/>
                    <a:pt x="427" y="330"/>
                  </a:cubicBezTo>
                  <a:cubicBezTo>
                    <a:pt x="429" y="328"/>
                    <a:pt x="429" y="325"/>
                    <a:pt x="427" y="324"/>
                  </a:cubicBezTo>
                  <a:cubicBezTo>
                    <a:pt x="426" y="322"/>
                    <a:pt x="423" y="322"/>
                    <a:pt x="421" y="324"/>
                  </a:cubicBezTo>
                  <a:cubicBezTo>
                    <a:pt x="420" y="325"/>
                    <a:pt x="420" y="327"/>
                    <a:pt x="421" y="329"/>
                  </a:cubicBezTo>
                  <a:cubicBezTo>
                    <a:pt x="323" y="426"/>
                    <a:pt x="323" y="426"/>
                    <a:pt x="323" y="426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117" y="311"/>
                    <a:pt x="117" y="311"/>
                    <a:pt x="117" y="311"/>
                  </a:cubicBezTo>
                  <a:cubicBezTo>
                    <a:pt x="3" y="197"/>
                    <a:pt x="3" y="197"/>
                    <a:pt x="3" y="19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9"/>
                    <a:pt x="104" y="9"/>
                    <a:pt x="105" y="8"/>
                  </a:cubicBezTo>
                  <a:cubicBezTo>
                    <a:pt x="107" y="6"/>
                    <a:pt x="107" y="3"/>
                    <a:pt x="105" y="2"/>
                  </a:cubicBezTo>
                  <a:cubicBezTo>
                    <a:pt x="104" y="0"/>
                    <a:pt x="101" y="0"/>
                    <a:pt x="99" y="2"/>
                  </a:cubicBezTo>
                  <a:cubicBezTo>
                    <a:pt x="98" y="3"/>
                    <a:pt x="98" y="5"/>
                    <a:pt x="98" y="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79" name="Freeform 84"/>
            <p:cNvSpPr>
              <a:spLocks/>
            </p:cNvSpPr>
            <p:nvPr/>
          </p:nvSpPr>
          <p:spPr bwMode="auto">
            <a:xfrm>
              <a:off x="9855200" y="2632075"/>
              <a:ext cx="1246188" cy="1257300"/>
            </a:xfrm>
            <a:custGeom>
              <a:avLst/>
              <a:gdLst>
                <a:gd name="T0" fmla="*/ 0 w 389"/>
                <a:gd name="T1" fmla="*/ 166 h 389"/>
                <a:gd name="T2" fmla="*/ 111 w 389"/>
                <a:gd name="T3" fmla="*/ 277 h 389"/>
                <a:gd name="T4" fmla="*/ 223 w 389"/>
                <a:gd name="T5" fmla="*/ 389 h 389"/>
                <a:gd name="T6" fmla="*/ 308 w 389"/>
                <a:gd name="T7" fmla="*/ 389 h 389"/>
                <a:gd name="T8" fmla="*/ 383 w 389"/>
                <a:gd name="T9" fmla="*/ 315 h 389"/>
                <a:gd name="T10" fmla="*/ 387 w 389"/>
                <a:gd name="T11" fmla="*/ 314 h 389"/>
                <a:gd name="T12" fmla="*/ 387 w 389"/>
                <a:gd name="T13" fmla="*/ 308 h 389"/>
                <a:gd name="T14" fmla="*/ 381 w 389"/>
                <a:gd name="T15" fmla="*/ 308 h 389"/>
                <a:gd name="T16" fmla="*/ 381 w 389"/>
                <a:gd name="T17" fmla="*/ 313 h 389"/>
                <a:gd name="T18" fmla="*/ 307 w 389"/>
                <a:gd name="T19" fmla="*/ 387 h 389"/>
                <a:gd name="T20" fmla="*/ 225 w 389"/>
                <a:gd name="T21" fmla="*/ 387 h 389"/>
                <a:gd name="T22" fmla="*/ 113 w 389"/>
                <a:gd name="T23" fmla="*/ 275 h 389"/>
                <a:gd name="T24" fmla="*/ 3 w 389"/>
                <a:gd name="T25" fmla="*/ 165 h 389"/>
                <a:gd name="T26" fmla="*/ 3 w 389"/>
                <a:gd name="T27" fmla="*/ 82 h 389"/>
                <a:gd name="T28" fmla="*/ 76 w 389"/>
                <a:gd name="T29" fmla="*/ 8 h 389"/>
                <a:gd name="T30" fmla="*/ 81 w 389"/>
                <a:gd name="T31" fmla="*/ 8 h 389"/>
                <a:gd name="T32" fmla="*/ 81 w 389"/>
                <a:gd name="T33" fmla="*/ 2 h 389"/>
                <a:gd name="T34" fmla="*/ 75 w 389"/>
                <a:gd name="T35" fmla="*/ 2 h 389"/>
                <a:gd name="T36" fmla="*/ 74 w 389"/>
                <a:gd name="T37" fmla="*/ 6 h 389"/>
                <a:gd name="T38" fmla="*/ 0 w 389"/>
                <a:gd name="T39" fmla="*/ 81 h 389"/>
                <a:gd name="T40" fmla="*/ 0 w 389"/>
                <a:gd name="T41" fmla="*/ 16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9" h="389">
                  <a:moveTo>
                    <a:pt x="0" y="166"/>
                  </a:moveTo>
                  <a:cubicBezTo>
                    <a:pt x="111" y="277"/>
                    <a:pt x="111" y="277"/>
                    <a:pt x="111" y="277"/>
                  </a:cubicBezTo>
                  <a:cubicBezTo>
                    <a:pt x="223" y="389"/>
                    <a:pt x="223" y="389"/>
                    <a:pt x="223" y="389"/>
                  </a:cubicBezTo>
                  <a:cubicBezTo>
                    <a:pt x="308" y="389"/>
                    <a:pt x="308" y="389"/>
                    <a:pt x="308" y="389"/>
                  </a:cubicBezTo>
                  <a:cubicBezTo>
                    <a:pt x="383" y="315"/>
                    <a:pt x="383" y="315"/>
                    <a:pt x="383" y="315"/>
                  </a:cubicBezTo>
                  <a:cubicBezTo>
                    <a:pt x="384" y="315"/>
                    <a:pt x="386" y="315"/>
                    <a:pt x="387" y="314"/>
                  </a:cubicBezTo>
                  <a:cubicBezTo>
                    <a:pt x="389" y="312"/>
                    <a:pt x="389" y="309"/>
                    <a:pt x="387" y="308"/>
                  </a:cubicBezTo>
                  <a:cubicBezTo>
                    <a:pt x="386" y="306"/>
                    <a:pt x="383" y="306"/>
                    <a:pt x="381" y="308"/>
                  </a:cubicBezTo>
                  <a:cubicBezTo>
                    <a:pt x="380" y="309"/>
                    <a:pt x="380" y="311"/>
                    <a:pt x="381" y="313"/>
                  </a:cubicBezTo>
                  <a:cubicBezTo>
                    <a:pt x="307" y="387"/>
                    <a:pt x="307" y="387"/>
                    <a:pt x="307" y="387"/>
                  </a:cubicBezTo>
                  <a:cubicBezTo>
                    <a:pt x="225" y="387"/>
                    <a:pt x="225" y="387"/>
                    <a:pt x="225" y="387"/>
                  </a:cubicBezTo>
                  <a:cubicBezTo>
                    <a:pt x="113" y="275"/>
                    <a:pt x="113" y="275"/>
                    <a:pt x="113" y="27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9"/>
                    <a:pt x="80" y="9"/>
                    <a:pt x="81" y="8"/>
                  </a:cubicBezTo>
                  <a:cubicBezTo>
                    <a:pt x="83" y="6"/>
                    <a:pt x="83" y="3"/>
                    <a:pt x="81" y="2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4" y="3"/>
                    <a:pt x="74" y="5"/>
                    <a:pt x="74" y="6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0" name="Freeform 85"/>
            <p:cNvSpPr>
              <a:spLocks/>
            </p:cNvSpPr>
            <p:nvPr/>
          </p:nvSpPr>
          <p:spPr bwMode="auto">
            <a:xfrm>
              <a:off x="10034588" y="2697163"/>
              <a:ext cx="1001713" cy="1011238"/>
            </a:xfrm>
            <a:custGeom>
              <a:avLst/>
              <a:gdLst>
                <a:gd name="T0" fmla="*/ 311 w 313"/>
                <a:gd name="T1" fmla="*/ 228 h 313"/>
                <a:gd name="T2" fmla="*/ 305 w 313"/>
                <a:gd name="T3" fmla="*/ 228 h 313"/>
                <a:gd name="T4" fmla="*/ 305 w 313"/>
                <a:gd name="T5" fmla="*/ 233 h 313"/>
                <a:gd name="T6" fmla="*/ 227 w 313"/>
                <a:gd name="T7" fmla="*/ 310 h 313"/>
                <a:gd name="T8" fmla="*/ 192 w 313"/>
                <a:gd name="T9" fmla="*/ 310 h 313"/>
                <a:gd name="T10" fmla="*/ 97 w 313"/>
                <a:gd name="T11" fmla="*/ 215 h 313"/>
                <a:gd name="T12" fmla="*/ 3 w 313"/>
                <a:gd name="T13" fmla="*/ 121 h 313"/>
                <a:gd name="T14" fmla="*/ 3 w 313"/>
                <a:gd name="T15" fmla="*/ 86 h 313"/>
                <a:gd name="T16" fmla="*/ 81 w 313"/>
                <a:gd name="T17" fmla="*/ 8 h 313"/>
                <a:gd name="T18" fmla="*/ 85 w 313"/>
                <a:gd name="T19" fmla="*/ 8 h 313"/>
                <a:gd name="T20" fmla="*/ 85 w 313"/>
                <a:gd name="T21" fmla="*/ 2 h 313"/>
                <a:gd name="T22" fmla="*/ 79 w 313"/>
                <a:gd name="T23" fmla="*/ 2 h 313"/>
                <a:gd name="T24" fmla="*/ 79 w 313"/>
                <a:gd name="T25" fmla="*/ 6 h 313"/>
                <a:gd name="T26" fmla="*/ 0 w 313"/>
                <a:gd name="T27" fmla="*/ 85 h 313"/>
                <a:gd name="T28" fmla="*/ 0 w 313"/>
                <a:gd name="T29" fmla="*/ 122 h 313"/>
                <a:gd name="T30" fmla="*/ 95 w 313"/>
                <a:gd name="T31" fmla="*/ 217 h 313"/>
                <a:gd name="T32" fmla="*/ 191 w 313"/>
                <a:gd name="T33" fmla="*/ 313 h 313"/>
                <a:gd name="T34" fmla="*/ 228 w 313"/>
                <a:gd name="T35" fmla="*/ 313 h 313"/>
                <a:gd name="T36" fmla="*/ 307 w 313"/>
                <a:gd name="T37" fmla="*/ 235 h 313"/>
                <a:gd name="T38" fmla="*/ 311 w 313"/>
                <a:gd name="T39" fmla="*/ 234 h 313"/>
                <a:gd name="T40" fmla="*/ 311 w 313"/>
                <a:gd name="T41" fmla="*/ 22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" h="313">
                  <a:moveTo>
                    <a:pt x="311" y="228"/>
                  </a:moveTo>
                  <a:cubicBezTo>
                    <a:pt x="310" y="226"/>
                    <a:pt x="307" y="226"/>
                    <a:pt x="305" y="228"/>
                  </a:cubicBezTo>
                  <a:cubicBezTo>
                    <a:pt x="304" y="229"/>
                    <a:pt x="304" y="231"/>
                    <a:pt x="305" y="233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9"/>
                    <a:pt x="84" y="9"/>
                    <a:pt x="85" y="8"/>
                  </a:cubicBezTo>
                  <a:cubicBezTo>
                    <a:pt x="87" y="6"/>
                    <a:pt x="87" y="3"/>
                    <a:pt x="85" y="2"/>
                  </a:cubicBezTo>
                  <a:cubicBezTo>
                    <a:pt x="84" y="0"/>
                    <a:pt x="81" y="0"/>
                    <a:pt x="79" y="2"/>
                  </a:cubicBezTo>
                  <a:cubicBezTo>
                    <a:pt x="78" y="3"/>
                    <a:pt x="78" y="5"/>
                    <a:pt x="79" y="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95" y="217"/>
                    <a:pt x="95" y="217"/>
                    <a:pt x="95" y="217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228" y="313"/>
                    <a:pt x="228" y="313"/>
                    <a:pt x="228" y="313"/>
                  </a:cubicBezTo>
                  <a:cubicBezTo>
                    <a:pt x="307" y="235"/>
                    <a:pt x="307" y="235"/>
                    <a:pt x="307" y="235"/>
                  </a:cubicBezTo>
                  <a:cubicBezTo>
                    <a:pt x="308" y="235"/>
                    <a:pt x="310" y="235"/>
                    <a:pt x="311" y="234"/>
                  </a:cubicBezTo>
                  <a:cubicBezTo>
                    <a:pt x="313" y="232"/>
                    <a:pt x="313" y="229"/>
                    <a:pt x="311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1" name="Freeform 86"/>
            <p:cNvSpPr>
              <a:spLocks/>
            </p:cNvSpPr>
            <p:nvPr/>
          </p:nvSpPr>
          <p:spPr bwMode="auto">
            <a:xfrm>
              <a:off x="10291763" y="2859088"/>
              <a:ext cx="584200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9 h 183"/>
                <a:gd name="T8" fmla="*/ 37 w 183"/>
                <a:gd name="T9" fmla="*/ 38 h 183"/>
                <a:gd name="T10" fmla="*/ 37 w 183"/>
                <a:gd name="T11" fmla="*/ 108 h 183"/>
                <a:gd name="T12" fmla="*/ 55 w 183"/>
                <a:gd name="T13" fmla="*/ 127 h 183"/>
                <a:gd name="T14" fmla="*/ 75 w 183"/>
                <a:gd name="T15" fmla="*/ 146 h 183"/>
                <a:gd name="T16" fmla="*/ 145 w 183"/>
                <a:gd name="T17" fmla="*/ 146 h 183"/>
                <a:gd name="T18" fmla="*/ 175 w 183"/>
                <a:gd name="T19" fmla="*/ 176 h 183"/>
                <a:gd name="T20" fmla="*/ 175 w 183"/>
                <a:gd name="T21" fmla="*/ 181 h 183"/>
                <a:gd name="T22" fmla="*/ 181 w 183"/>
                <a:gd name="T23" fmla="*/ 181 h 183"/>
                <a:gd name="T24" fmla="*/ 181 w 183"/>
                <a:gd name="T25" fmla="*/ 175 h 183"/>
                <a:gd name="T26" fmla="*/ 177 w 183"/>
                <a:gd name="T27" fmla="*/ 174 h 183"/>
                <a:gd name="T28" fmla="*/ 146 w 183"/>
                <a:gd name="T29" fmla="*/ 144 h 183"/>
                <a:gd name="T30" fmla="*/ 76 w 183"/>
                <a:gd name="T31" fmla="*/ 144 h 183"/>
                <a:gd name="T32" fmla="*/ 57 w 183"/>
                <a:gd name="T33" fmla="*/ 125 h 183"/>
                <a:gd name="T34" fmla="*/ 39 w 183"/>
                <a:gd name="T35" fmla="*/ 107 h 183"/>
                <a:gd name="T36" fmla="*/ 39 w 183"/>
                <a:gd name="T37" fmla="*/ 37 h 183"/>
                <a:gd name="T38" fmla="*/ 9 w 183"/>
                <a:gd name="T39" fmla="*/ 7 h 183"/>
                <a:gd name="T40" fmla="*/ 8 w 183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2" name="Freeform 87"/>
            <p:cNvSpPr>
              <a:spLocks/>
            </p:cNvSpPr>
            <p:nvPr/>
          </p:nvSpPr>
          <p:spPr bwMode="auto">
            <a:xfrm>
              <a:off x="10264775" y="2884488"/>
              <a:ext cx="585788" cy="590550"/>
            </a:xfrm>
            <a:custGeom>
              <a:avLst/>
              <a:gdLst>
                <a:gd name="T0" fmla="*/ 175 w 183"/>
                <a:gd name="T1" fmla="*/ 181 h 183"/>
                <a:gd name="T2" fmla="*/ 181 w 183"/>
                <a:gd name="T3" fmla="*/ 181 h 183"/>
                <a:gd name="T4" fmla="*/ 181 w 183"/>
                <a:gd name="T5" fmla="*/ 175 h 183"/>
                <a:gd name="T6" fmla="*/ 177 w 183"/>
                <a:gd name="T7" fmla="*/ 174 h 183"/>
                <a:gd name="T8" fmla="*/ 149 w 183"/>
                <a:gd name="T9" fmla="*/ 147 h 183"/>
                <a:gd name="T10" fmla="*/ 79 w 183"/>
                <a:gd name="T11" fmla="*/ 147 h 183"/>
                <a:gd name="T12" fmla="*/ 57 w 183"/>
                <a:gd name="T13" fmla="*/ 125 h 183"/>
                <a:gd name="T14" fmla="*/ 36 w 183"/>
                <a:gd name="T15" fmla="*/ 104 h 183"/>
                <a:gd name="T16" fmla="*/ 36 w 183"/>
                <a:gd name="T17" fmla="*/ 34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  <a:gd name="T26" fmla="*/ 7 w 183"/>
                <a:gd name="T27" fmla="*/ 9 h 183"/>
                <a:gd name="T28" fmla="*/ 33 w 183"/>
                <a:gd name="T29" fmla="*/ 35 h 183"/>
                <a:gd name="T30" fmla="*/ 33 w 183"/>
                <a:gd name="T31" fmla="*/ 105 h 183"/>
                <a:gd name="T32" fmla="*/ 55 w 183"/>
                <a:gd name="T33" fmla="*/ 127 h 183"/>
                <a:gd name="T34" fmla="*/ 78 w 183"/>
                <a:gd name="T35" fmla="*/ 150 h 183"/>
                <a:gd name="T36" fmla="*/ 148 w 183"/>
                <a:gd name="T37" fmla="*/ 150 h 183"/>
                <a:gd name="T38" fmla="*/ 175 w 183"/>
                <a:gd name="T39" fmla="*/ 176 h 183"/>
                <a:gd name="T40" fmla="*/ 175 w 183"/>
                <a:gd name="T41" fmla="*/ 18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183">
                  <a:moveTo>
                    <a:pt x="175" y="181"/>
                  </a:move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4"/>
                    <a:pt x="177" y="174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78" y="150"/>
                    <a:pt x="78" y="150"/>
                    <a:pt x="7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3" name="Freeform 88"/>
            <p:cNvSpPr>
              <a:spLocks/>
            </p:cNvSpPr>
            <p:nvPr/>
          </p:nvSpPr>
          <p:spPr bwMode="auto">
            <a:xfrm>
              <a:off x="10291763" y="2962275"/>
              <a:ext cx="482600" cy="487363"/>
            </a:xfrm>
            <a:custGeom>
              <a:avLst/>
              <a:gdLst>
                <a:gd name="T0" fmla="*/ 8 w 151"/>
                <a:gd name="T1" fmla="*/ 2 h 151"/>
                <a:gd name="T2" fmla="*/ 2 w 151"/>
                <a:gd name="T3" fmla="*/ 2 h 151"/>
                <a:gd name="T4" fmla="*/ 2 w 151"/>
                <a:gd name="T5" fmla="*/ 8 h 151"/>
                <a:gd name="T6" fmla="*/ 7 w 151"/>
                <a:gd name="T7" fmla="*/ 9 h 151"/>
                <a:gd name="T8" fmla="*/ 14 w 151"/>
                <a:gd name="T9" fmla="*/ 16 h 151"/>
                <a:gd name="T10" fmla="*/ 14 w 151"/>
                <a:gd name="T11" fmla="*/ 86 h 151"/>
                <a:gd name="T12" fmla="*/ 39 w 151"/>
                <a:gd name="T13" fmla="*/ 111 h 151"/>
                <a:gd name="T14" fmla="*/ 65 w 151"/>
                <a:gd name="T15" fmla="*/ 137 h 151"/>
                <a:gd name="T16" fmla="*/ 135 w 151"/>
                <a:gd name="T17" fmla="*/ 137 h 151"/>
                <a:gd name="T18" fmla="*/ 143 w 151"/>
                <a:gd name="T19" fmla="*/ 144 h 151"/>
                <a:gd name="T20" fmla="*/ 143 w 151"/>
                <a:gd name="T21" fmla="*/ 149 h 151"/>
                <a:gd name="T22" fmla="*/ 149 w 151"/>
                <a:gd name="T23" fmla="*/ 149 h 151"/>
                <a:gd name="T24" fmla="*/ 149 w 151"/>
                <a:gd name="T25" fmla="*/ 143 h 151"/>
                <a:gd name="T26" fmla="*/ 145 w 151"/>
                <a:gd name="T27" fmla="*/ 142 h 151"/>
                <a:gd name="T28" fmla="*/ 137 w 151"/>
                <a:gd name="T29" fmla="*/ 134 h 151"/>
                <a:gd name="T30" fmla="*/ 66 w 151"/>
                <a:gd name="T31" fmla="*/ 134 h 151"/>
                <a:gd name="T32" fmla="*/ 41 w 151"/>
                <a:gd name="T33" fmla="*/ 109 h 151"/>
                <a:gd name="T34" fmla="*/ 17 w 151"/>
                <a:gd name="T35" fmla="*/ 85 h 151"/>
                <a:gd name="T36" fmla="*/ 17 w 151"/>
                <a:gd name="T37" fmla="*/ 15 h 151"/>
                <a:gd name="T38" fmla="*/ 9 w 151"/>
                <a:gd name="T39" fmla="*/ 7 h 151"/>
                <a:gd name="T40" fmla="*/ 8 w 151"/>
                <a:gd name="T4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51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135" y="137"/>
                    <a:pt x="135" y="137"/>
                    <a:pt x="135" y="13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6"/>
                    <a:pt x="142" y="148"/>
                    <a:pt x="143" y="149"/>
                  </a:cubicBezTo>
                  <a:cubicBezTo>
                    <a:pt x="145" y="151"/>
                    <a:pt x="148" y="151"/>
                    <a:pt x="149" y="149"/>
                  </a:cubicBezTo>
                  <a:cubicBezTo>
                    <a:pt x="151" y="147"/>
                    <a:pt x="151" y="145"/>
                    <a:pt x="149" y="143"/>
                  </a:cubicBezTo>
                  <a:cubicBezTo>
                    <a:pt x="148" y="142"/>
                    <a:pt x="146" y="142"/>
                    <a:pt x="145" y="142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66" y="134"/>
                    <a:pt x="66" y="134"/>
                    <a:pt x="66" y="13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4" name="Freeform 89"/>
            <p:cNvSpPr>
              <a:spLocks/>
            </p:cNvSpPr>
            <p:nvPr/>
          </p:nvSpPr>
          <p:spPr bwMode="auto">
            <a:xfrm>
              <a:off x="10288588" y="3016250"/>
              <a:ext cx="431800" cy="436563"/>
            </a:xfrm>
            <a:custGeom>
              <a:avLst/>
              <a:gdLst>
                <a:gd name="T0" fmla="*/ 32 w 135"/>
                <a:gd name="T1" fmla="*/ 102 h 135"/>
                <a:gd name="T2" fmla="*/ 62 w 135"/>
                <a:gd name="T3" fmla="*/ 131 h 135"/>
                <a:gd name="T4" fmla="*/ 126 w 135"/>
                <a:gd name="T5" fmla="*/ 131 h 135"/>
                <a:gd name="T6" fmla="*/ 127 w 135"/>
                <a:gd name="T7" fmla="*/ 133 h 135"/>
                <a:gd name="T8" fmla="*/ 133 w 135"/>
                <a:gd name="T9" fmla="*/ 133 h 135"/>
                <a:gd name="T10" fmla="*/ 133 w 135"/>
                <a:gd name="T11" fmla="*/ 127 h 135"/>
                <a:gd name="T12" fmla="*/ 127 w 135"/>
                <a:gd name="T13" fmla="*/ 127 h 135"/>
                <a:gd name="T14" fmla="*/ 126 w 135"/>
                <a:gd name="T15" fmla="*/ 129 h 135"/>
                <a:gd name="T16" fmla="*/ 63 w 135"/>
                <a:gd name="T17" fmla="*/ 129 h 135"/>
                <a:gd name="T18" fmla="*/ 34 w 135"/>
                <a:gd name="T19" fmla="*/ 100 h 135"/>
                <a:gd name="T20" fmla="*/ 6 w 135"/>
                <a:gd name="T21" fmla="*/ 72 h 135"/>
                <a:gd name="T22" fmla="*/ 6 w 135"/>
                <a:gd name="T23" fmla="*/ 9 h 135"/>
                <a:gd name="T24" fmla="*/ 8 w 135"/>
                <a:gd name="T25" fmla="*/ 8 h 135"/>
                <a:gd name="T26" fmla="*/ 8 w 135"/>
                <a:gd name="T27" fmla="*/ 2 h 135"/>
                <a:gd name="T28" fmla="*/ 2 w 135"/>
                <a:gd name="T29" fmla="*/ 2 h 135"/>
                <a:gd name="T30" fmla="*/ 2 w 135"/>
                <a:gd name="T31" fmla="*/ 8 h 135"/>
                <a:gd name="T32" fmla="*/ 4 w 135"/>
                <a:gd name="T33" fmla="*/ 9 h 135"/>
                <a:gd name="T34" fmla="*/ 4 w 135"/>
                <a:gd name="T35" fmla="*/ 74 h 135"/>
                <a:gd name="T36" fmla="*/ 32 w 135"/>
                <a:gd name="T37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5">
                  <a:moveTo>
                    <a:pt x="32" y="102"/>
                  </a:moveTo>
                  <a:cubicBezTo>
                    <a:pt x="62" y="131"/>
                    <a:pt x="62" y="131"/>
                    <a:pt x="62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7" y="132"/>
                    <a:pt x="127" y="133"/>
                    <a:pt x="127" y="133"/>
                  </a:cubicBezTo>
                  <a:cubicBezTo>
                    <a:pt x="129" y="135"/>
                    <a:pt x="132" y="135"/>
                    <a:pt x="133" y="133"/>
                  </a:cubicBezTo>
                  <a:cubicBezTo>
                    <a:pt x="135" y="131"/>
                    <a:pt x="135" y="129"/>
                    <a:pt x="133" y="127"/>
                  </a:cubicBezTo>
                  <a:cubicBezTo>
                    <a:pt x="132" y="125"/>
                    <a:pt x="129" y="125"/>
                    <a:pt x="127" y="127"/>
                  </a:cubicBezTo>
                  <a:cubicBezTo>
                    <a:pt x="127" y="127"/>
                    <a:pt x="127" y="128"/>
                    <a:pt x="12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74"/>
                    <a:pt x="4" y="74"/>
                    <a:pt x="4" y="74"/>
                  </a:cubicBezTo>
                  <a:lnTo>
                    <a:pt x="3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5" name="Freeform 91"/>
            <p:cNvSpPr>
              <a:spLocks/>
            </p:cNvSpPr>
            <p:nvPr/>
          </p:nvSpPr>
          <p:spPr bwMode="auto">
            <a:xfrm>
              <a:off x="9753600" y="2144713"/>
              <a:ext cx="280988" cy="103188"/>
            </a:xfrm>
            <a:custGeom>
              <a:avLst/>
              <a:gdLst>
                <a:gd name="T0" fmla="*/ 79 w 88"/>
                <a:gd name="T1" fmla="*/ 26 h 32"/>
                <a:gd name="T2" fmla="*/ 80 w 88"/>
                <a:gd name="T3" fmla="*/ 31 h 32"/>
                <a:gd name="T4" fmla="*/ 86 w 88"/>
                <a:gd name="T5" fmla="*/ 31 h 32"/>
                <a:gd name="T6" fmla="*/ 86 w 88"/>
                <a:gd name="T7" fmla="*/ 25 h 32"/>
                <a:gd name="T8" fmla="*/ 81 w 88"/>
                <a:gd name="T9" fmla="*/ 24 h 32"/>
                <a:gd name="T10" fmla="*/ 58 w 88"/>
                <a:gd name="T11" fmla="*/ 0 h 32"/>
                <a:gd name="T12" fmla="*/ 0 w 88"/>
                <a:gd name="T13" fmla="*/ 0 h 32"/>
                <a:gd name="T14" fmla="*/ 0 w 88"/>
                <a:gd name="T15" fmla="*/ 3 h 32"/>
                <a:gd name="T16" fmla="*/ 56 w 88"/>
                <a:gd name="T17" fmla="*/ 3 h 32"/>
                <a:gd name="T18" fmla="*/ 79 w 88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2">
                  <a:moveTo>
                    <a:pt x="79" y="26"/>
                  </a:moveTo>
                  <a:cubicBezTo>
                    <a:pt x="78" y="27"/>
                    <a:pt x="79" y="29"/>
                    <a:pt x="80" y="31"/>
                  </a:cubicBezTo>
                  <a:cubicBezTo>
                    <a:pt x="81" y="32"/>
                    <a:pt x="84" y="32"/>
                    <a:pt x="86" y="31"/>
                  </a:cubicBezTo>
                  <a:cubicBezTo>
                    <a:pt x="88" y="29"/>
                    <a:pt x="88" y="26"/>
                    <a:pt x="86" y="25"/>
                  </a:cubicBezTo>
                  <a:cubicBezTo>
                    <a:pt x="85" y="23"/>
                    <a:pt x="83" y="23"/>
                    <a:pt x="81" y="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6" y="3"/>
                    <a:pt x="56" y="3"/>
                    <a:pt x="56" y="3"/>
                  </a:cubicBezTo>
                  <a:lnTo>
                    <a:pt x="7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6" name="Freeform 92"/>
            <p:cNvSpPr>
              <a:spLocks/>
            </p:cNvSpPr>
            <p:nvPr/>
          </p:nvSpPr>
          <p:spPr bwMode="auto">
            <a:xfrm>
              <a:off x="9753600" y="2182813"/>
              <a:ext cx="319088" cy="155575"/>
            </a:xfrm>
            <a:custGeom>
              <a:avLst/>
              <a:gdLst>
                <a:gd name="T0" fmla="*/ 91 w 100"/>
                <a:gd name="T1" fmla="*/ 42 h 48"/>
                <a:gd name="T2" fmla="*/ 92 w 100"/>
                <a:gd name="T3" fmla="*/ 47 h 48"/>
                <a:gd name="T4" fmla="*/ 98 w 100"/>
                <a:gd name="T5" fmla="*/ 47 h 48"/>
                <a:gd name="T6" fmla="*/ 98 w 100"/>
                <a:gd name="T7" fmla="*/ 41 h 48"/>
                <a:gd name="T8" fmla="*/ 93 w 100"/>
                <a:gd name="T9" fmla="*/ 40 h 48"/>
                <a:gd name="T10" fmla="*/ 53 w 100"/>
                <a:gd name="T11" fmla="*/ 0 h 48"/>
                <a:gd name="T12" fmla="*/ 0 w 100"/>
                <a:gd name="T13" fmla="*/ 0 h 48"/>
                <a:gd name="T14" fmla="*/ 0 w 100"/>
                <a:gd name="T15" fmla="*/ 3 h 48"/>
                <a:gd name="T16" fmla="*/ 52 w 100"/>
                <a:gd name="T17" fmla="*/ 3 h 48"/>
                <a:gd name="T18" fmla="*/ 91 w 100"/>
                <a:gd name="T1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8">
                  <a:moveTo>
                    <a:pt x="91" y="42"/>
                  </a:moveTo>
                  <a:cubicBezTo>
                    <a:pt x="90" y="44"/>
                    <a:pt x="91" y="45"/>
                    <a:pt x="92" y="47"/>
                  </a:cubicBezTo>
                  <a:cubicBezTo>
                    <a:pt x="94" y="48"/>
                    <a:pt x="96" y="48"/>
                    <a:pt x="98" y="47"/>
                  </a:cubicBezTo>
                  <a:cubicBezTo>
                    <a:pt x="100" y="45"/>
                    <a:pt x="100" y="42"/>
                    <a:pt x="98" y="41"/>
                  </a:cubicBezTo>
                  <a:cubicBezTo>
                    <a:pt x="97" y="39"/>
                    <a:pt x="95" y="39"/>
                    <a:pt x="93" y="4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9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7" name="Freeform 93"/>
            <p:cNvSpPr>
              <a:spLocks/>
            </p:cNvSpPr>
            <p:nvPr/>
          </p:nvSpPr>
          <p:spPr bwMode="auto">
            <a:xfrm>
              <a:off x="10875963" y="1938338"/>
              <a:ext cx="909638" cy="917575"/>
            </a:xfrm>
            <a:custGeom>
              <a:avLst/>
              <a:gdLst>
                <a:gd name="T0" fmla="*/ 283 w 284"/>
                <a:gd name="T1" fmla="*/ 277 h 284"/>
                <a:gd name="T2" fmla="*/ 278 w 284"/>
                <a:gd name="T3" fmla="*/ 276 h 284"/>
                <a:gd name="T4" fmla="*/ 258 w 284"/>
                <a:gd name="T5" fmla="*/ 256 h 284"/>
                <a:gd name="T6" fmla="*/ 180 w 284"/>
                <a:gd name="T7" fmla="*/ 256 h 284"/>
                <a:gd name="T8" fmla="*/ 104 w 284"/>
                <a:gd name="T9" fmla="*/ 180 h 284"/>
                <a:gd name="T10" fmla="*/ 28 w 284"/>
                <a:gd name="T11" fmla="*/ 104 h 284"/>
                <a:gd name="T12" fmla="*/ 28 w 284"/>
                <a:gd name="T13" fmla="*/ 26 h 284"/>
                <a:gd name="T14" fmla="*/ 8 w 284"/>
                <a:gd name="T15" fmla="*/ 6 h 284"/>
                <a:gd name="T16" fmla="*/ 7 w 284"/>
                <a:gd name="T17" fmla="*/ 1 h 284"/>
                <a:gd name="T18" fmla="*/ 1 w 284"/>
                <a:gd name="T19" fmla="*/ 1 h 284"/>
                <a:gd name="T20" fmla="*/ 1 w 284"/>
                <a:gd name="T21" fmla="*/ 7 h 284"/>
                <a:gd name="T22" fmla="*/ 6 w 284"/>
                <a:gd name="T23" fmla="*/ 8 h 284"/>
                <a:gd name="T24" fmla="*/ 25 w 284"/>
                <a:gd name="T25" fmla="*/ 27 h 284"/>
                <a:gd name="T26" fmla="*/ 25 w 284"/>
                <a:gd name="T27" fmla="*/ 105 h 284"/>
                <a:gd name="T28" fmla="*/ 102 w 284"/>
                <a:gd name="T29" fmla="*/ 182 h 284"/>
                <a:gd name="T30" fmla="*/ 178 w 284"/>
                <a:gd name="T31" fmla="*/ 259 h 284"/>
                <a:gd name="T32" fmla="*/ 257 w 284"/>
                <a:gd name="T33" fmla="*/ 259 h 284"/>
                <a:gd name="T34" fmla="*/ 276 w 284"/>
                <a:gd name="T35" fmla="*/ 278 h 284"/>
                <a:gd name="T36" fmla="*/ 277 w 284"/>
                <a:gd name="T37" fmla="*/ 283 h 284"/>
                <a:gd name="T38" fmla="*/ 283 w 284"/>
                <a:gd name="T39" fmla="*/ 283 h 284"/>
                <a:gd name="T40" fmla="*/ 283 w 284"/>
                <a:gd name="T41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284">
                  <a:moveTo>
                    <a:pt x="283" y="277"/>
                  </a:moveTo>
                  <a:cubicBezTo>
                    <a:pt x="281" y="275"/>
                    <a:pt x="279" y="275"/>
                    <a:pt x="278" y="276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180" y="256"/>
                    <a:pt x="180" y="256"/>
                    <a:pt x="180" y="256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6" y="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57" y="259"/>
                    <a:pt x="257" y="259"/>
                    <a:pt x="257" y="259"/>
                  </a:cubicBezTo>
                  <a:cubicBezTo>
                    <a:pt x="276" y="278"/>
                    <a:pt x="276" y="278"/>
                    <a:pt x="276" y="278"/>
                  </a:cubicBezTo>
                  <a:cubicBezTo>
                    <a:pt x="275" y="279"/>
                    <a:pt x="275" y="281"/>
                    <a:pt x="277" y="283"/>
                  </a:cubicBezTo>
                  <a:cubicBezTo>
                    <a:pt x="278" y="284"/>
                    <a:pt x="281" y="284"/>
                    <a:pt x="283" y="283"/>
                  </a:cubicBezTo>
                  <a:cubicBezTo>
                    <a:pt x="284" y="281"/>
                    <a:pt x="284" y="278"/>
                    <a:pt x="283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8" name="Freeform 105"/>
            <p:cNvSpPr>
              <a:spLocks/>
            </p:cNvSpPr>
            <p:nvPr/>
          </p:nvSpPr>
          <p:spPr bwMode="auto">
            <a:xfrm>
              <a:off x="9753600" y="2484438"/>
              <a:ext cx="352425" cy="112713"/>
            </a:xfrm>
            <a:custGeom>
              <a:avLst/>
              <a:gdLst>
                <a:gd name="T0" fmla="*/ 104 w 110"/>
                <a:gd name="T1" fmla="*/ 9 h 35"/>
                <a:gd name="T2" fmla="*/ 109 w 110"/>
                <a:gd name="T3" fmla="*/ 8 h 35"/>
                <a:gd name="T4" fmla="*/ 109 w 110"/>
                <a:gd name="T5" fmla="*/ 2 h 35"/>
                <a:gd name="T6" fmla="*/ 103 w 110"/>
                <a:gd name="T7" fmla="*/ 2 h 35"/>
                <a:gd name="T8" fmla="*/ 102 w 110"/>
                <a:gd name="T9" fmla="*/ 7 h 35"/>
                <a:gd name="T10" fmla="*/ 77 w 110"/>
                <a:gd name="T11" fmla="*/ 32 h 35"/>
                <a:gd name="T12" fmla="*/ 0 w 110"/>
                <a:gd name="T13" fmla="*/ 32 h 35"/>
                <a:gd name="T14" fmla="*/ 0 w 110"/>
                <a:gd name="T15" fmla="*/ 35 h 35"/>
                <a:gd name="T16" fmla="*/ 78 w 110"/>
                <a:gd name="T17" fmla="*/ 35 h 35"/>
                <a:gd name="T18" fmla="*/ 104 w 110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5">
                  <a:moveTo>
                    <a:pt x="104" y="9"/>
                  </a:moveTo>
                  <a:cubicBezTo>
                    <a:pt x="105" y="9"/>
                    <a:pt x="107" y="9"/>
                    <a:pt x="109" y="8"/>
                  </a:cubicBezTo>
                  <a:cubicBezTo>
                    <a:pt x="110" y="6"/>
                    <a:pt x="110" y="4"/>
                    <a:pt x="109" y="2"/>
                  </a:cubicBezTo>
                  <a:cubicBezTo>
                    <a:pt x="107" y="0"/>
                    <a:pt x="104" y="0"/>
                    <a:pt x="103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8" y="35"/>
                    <a:pt x="78" y="35"/>
                    <a:pt x="78" y="35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89" name="Freeform 106"/>
            <p:cNvSpPr>
              <a:spLocks/>
            </p:cNvSpPr>
            <p:nvPr/>
          </p:nvSpPr>
          <p:spPr bwMode="auto">
            <a:xfrm>
              <a:off x="9753600" y="2432050"/>
              <a:ext cx="352425" cy="125413"/>
            </a:xfrm>
            <a:custGeom>
              <a:avLst/>
              <a:gdLst>
                <a:gd name="T0" fmla="*/ 104 w 110"/>
                <a:gd name="T1" fmla="*/ 9 h 39"/>
                <a:gd name="T2" fmla="*/ 108 w 110"/>
                <a:gd name="T3" fmla="*/ 8 h 39"/>
                <a:gd name="T4" fmla="*/ 108 w 110"/>
                <a:gd name="T5" fmla="*/ 2 h 39"/>
                <a:gd name="T6" fmla="*/ 102 w 110"/>
                <a:gd name="T7" fmla="*/ 2 h 39"/>
                <a:gd name="T8" fmla="*/ 102 w 110"/>
                <a:gd name="T9" fmla="*/ 7 h 39"/>
                <a:gd name="T10" fmla="*/ 72 w 110"/>
                <a:gd name="T11" fmla="*/ 36 h 39"/>
                <a:gd name="T12" fmla="*/ 0 w 110"/>
                <a:gd name="T13" fmla="*/ 36 h 39"/>
                <a:gd name="T14" fmla="*/ 0 w 110"/>
                <a:gd name="T15" fmla="*/ 39 h 39"/>
                <a:gd name="T16" fmla="*/ 73 w 110"/>
                <a:gd name="T17" fmla="*/ 39 h 39"/>
                <a:gd name="T18" fmla="*/ 104 w 110"/>
                <a:gd name="T1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39">
                  <a:moveTo>
                    <a:pt x="104" y="9"/>
                  </a:moveTo>
                  <a:cubicBezTo>
                    <a:pt x="105" y="10"/>
                    <a:pt x="107" y="9"/>
                    <a:pt x="108" y="8"/>
                  </a:cubicBezTo>
                  <a:cubicBezTo>
                    <a:pt x="110" y="6"/>
                    <a:pt x="110" y="4"/>
                    <a:pt x="108" y="2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101" y="3"/>
                    <a:pt x="101" y="5"/>
                    <a:pt x="102" y="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73" y="39"/>
                    <a:pt x="73" y="39"/>
                    <a:pt x="73" y="39"/>
                  </a:cubicBezTo>
                  <a:lnTo>
                    <a:pt x="10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0" name="Freeform 107"/>
            <p:cNvSpPr>
              <a:spLocks/>
            </p:cNvSpPr>
            <p:nvPr/>
          </p:nvSpPr>
          <p:spPr bwMode="auto">
            <a:xfrm>
              <a:off x="9753600" y="2432050"/>
              <a:ext cx="300038" cy="90488"/>
            </a:xfrm>
            <a:custGeom>
              <a:avLst/>
              <a:gdLst>
                <a:gd name="T0" fmla="*/ 88 w 94"/>
                <a:gd name="T1" fmla="*/ 9 h 28"/>
                <a:gd name="T2" fmla="*/ 93 w 94"/>
                <a:gd name="T3" fmla="*/ 8 h 28"/>
                <a:gd name="T4" fmla="*/ 93 w 94"/>
                <a:gd name="T5" fmla="*/ 2 h 28"/>
                <a:gd name="T6" fmla="*/ 87 w 94"/>
                <a:gd name="T7" fmla="*/ 2 h 28"/>
                <a:gd name="T8" fmla="*/ 86 w 94"/>
                <a:gd name="T9" fmla="*/ 7 h 28"/>
                <a:gd name="T10" fmla="*/ 67 w 94"/>
                <a:gd name="T11" fmla="*/ 25 h 28"/>
                <a:gd name="T12" fmla="*/ 0 w 94"/>
                <a:gd name="T13" fmla="*/ 25 h 28"/>
                <a:gd name="T14" fmla="*/ 0 w 94"/>
                <a:gd name="T15" fmla="*/ 28 h 28"/>
                <a:gd name="T16" fmla="*/ 69 w 94"/>
                <a:gd name="T17" fmla="*/ 28 h 28"/>
                <a:gd name="T18" fmla="*/ 88 w 94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8">
                  <a:moveTo>
                    <a:pt x="88" y="9"/>
                  </a:moveTo>
                  <a:cubicBezTo>
                    <a:pt x="89" y="9"/>
                    <a:pt x="91" y="9"/>
                    <a:pt x="93" y="8"/>
                  </a:cubicBezTo>
                  <a:cubicBezTo>
                    <a:pt x="94" y="6"/>
                    <a:pt x="94" y="3"/>
                    <a:pt x="93" y="2"/>
                  </a:cubicBezTo>
                  <a:cubicBezTo>
                    <a:pt x="91" y="0"/>
                    <a:pt x="88" y="0"/>
                    <a:pt x="87" y="2"/>
                  </a:cubicBezTo>
                  <a:cubicBezTo>
                    <a:pt x="85" y="3"/>
                    <a:pt x="85" y="5"/>
                    <a:pt x="86" y="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8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1" name="Freeform 108"/>
            <p:cNvSpPr>
              <a:spLocks/>
            </p:cNvSpPr>
            <p:nvPr/>
          </p:nvSpPr>
          <p:spPr bwMode="auto">
            <a:xfrm>
              <a:off x="9753600" y="2687638"/>
              <a:ext cx="150813" cy="31750"/>
            </a:xfrm>
            <a:custGeom>
              <a:avLst/>
              <a:gdLst>
                <a:gd name="T0" fmla="*/ 39 w 47"/>
                <a:gd name="T1" fmla="*/ 8 h 10"/>
                <a:gd name="T2" fmla="*/ 45 w 47"/>
                <a:gd name="T3" fmla="*/ 8 h 10"/>
                <a:gd name="T4" fmla="*/ 45 w 47"/>
                <a:gd name="T5" fmla="*/ 2 h 10"/>
                <a:gd name="T6" fmla="*/ 39 w 47"/>
                <a:gd name="T7" fmla="*/ 2 h 10"/>
                <a:gd name="T8" fmla="*/ 38 w 47"/>
                <a:gd name="T9" fmla="*/ 4 h 10"/>
                <a:gd name="T10" fmla="*/ 0 w 47"/>
                <a:gd name="T11" fmla="*/ 4 h 10"/>
                <a:gd name="T12" fmla="*/ 0 w 47"/>
                <a:gd name="T13" fmla="*/ 6 h 10"/>
                <a:gd name="T14" fmla="*/ 38 w 47"/>
                <a:gd name="T15" fmla="*/ 6 h 10"/>
                <a:gd name="T16" fmla="*/ 39 w 4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0">
                  <a:moveTo>
                    <a:pt x="39" y="8"/>
                  </a:moveTo>
                  <a:cubicBezTo>
                    <a:pt x="41" y="10"/>
                    <a:pt x="44" y="10"/>
                    <a:pt x="45" y="8"/>
                  </a:cubicBezTo>
                  <a:cubicBezTo>
                    <a:pt x="47" y="6"/>
                    <a:pt x="47" y="4"/>
                    <a:pt x="45" y="2"/>
                  </a:cubicBezTo>
                  <a:cubicBezTo>
                    <a:pt x="44" y="0"/>
                    <a:pt x="41" y="0"/>
                    <a:pt x="39" y="2"/>
                  </a:cubicBezTo>
                  <a:cubicBezTo>
                    <a:pt x="39" y="2"/>
                    <a:pt x="39" y="3"/>
                    <a:pt x="3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7"/>
                    <a:pt x="39" y="8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9753600" y="2109788"/>
              <a:ext cx="371475" cy="177800"/>
            </a:xfrm>
            <a:custGeom>
              <a:avLst/>
              <a:gdLst>
                <a:gd name="T0" fmla="*/ 107 w 116"/>
                <a:gd name="T1" fmla="*/ 49 h 55"/>
                <a:gd name="T2" fmla="*/ 108 w 116"/>
                <a:gd name="T3" fmla="*/ 54 h 55"/>
                <a:gd name="T4" fmla="*/ 114 w 116"/>
                <a:gd name="T5" fmla="*/ 54 h 55"/>
                <a:gd name="T6" fmla="*/ 114 w 116"/>
                <a:gd name="T7" fmla="*/ 48 h 55"/>
                <a:gd name="T8" fmla="*/ 109 w 116"/>
                <a:gd name="T9" fmla="*/ 47 h 55"/>
                <a:gd name="T10" fmla="*/ 62 w 116"/>
                <a:gd name="T11" fmla="*/ 0 h 55"/>
                <a:gd name="T12" fmla="*/ 0 w 116"/>
                <a:gd name="T13" fmla="*/ 0 h 55"/>
                <a:gd name="T14" fmla="*/ 0 w 116"/>
                <a:gd name="T15" fmla="*/ 3 h 55"/>
                <a:gd name="T16" fmla="*/ 61 w 116"/>
                <a:gd name="T17" fmla="*/ 3 h 55"/>
                <a:gd name="T18" fmla="*/ 107 w 116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55">
                  <a:moveTo>
                    <a:pt x="107" y="49"/>
                  </a:moveTo>
                  <a:cubicBezTo>
                    <a:pt x="106" y="50"/>
                    <a:pt x="107" y="52"/>
                    <a:pt x="108" y="54"/>
                  </a:cubicBezTo>
                  <a:cubicBezTo>
                    <a:pt x="110" y="55"/>
                    <a:pt x="112" y="55"/>
                    <a:pt x="114" y="54"/>
                  </a:cubicBezTo>
                  <a:cubicBezTo>
                    <a:pt x="116" y="52"/>
                    <a:pt x="116" y="49"/>
                    <a:pt x="114" y="48"/>
                  </a:cubicBezTo>
                  <a:cubicBezTo>
                    <a:pt x="113" y="46"/>
                    <a:pt x="111" y="46"/>
                    <a:pt x="109" y="4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1" y="3"/>
                    <a:pt x="61" y="3"/>
                    <a:pt x="61" y="3"/>
                  </a:cubicBezTo>
                  <a:lnTo>
                    <a:pt x="10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10434638" y="2713038"/>
              <a:ext cx="585788" cy="590550"/>
            </a:xfrm>
            <a:custGeom>
              <a:avLst/>
              <a:gdLst>
                <a:gd name="T0" fmla="*/ 8 w 183"/>
                <a:gd name="T1" fmla="*/ 2 h 183"/>
                <a:gd name="T2" fmla="*/ 2 w 183"/>
                <a:gd name="T3" fmla="*/ 2 h 183"/>
                <a:gd name="T4" fmla="*/ 2 w 183"/>
                <a:gd name="T5" fmla="*/ 8 h 183"/>
                <a:gd name="T6" fmla="*/ 7 w 183"/>
                <a:gd name="T7" fmla="*/ 8 h 183"/>
                <a:gd name="T8" fmla="*/ 90 w 183"/>
                <a:gd name="T9" fmla="*/ 92 h 183"/>
                <a:gd name="T10" fmla="*/ 175 w 183"/>
                <a:gd name="T11" fmla="*/ 176 h 183"/>
                <a:gd name="T12" fmla="*/ 175 w 183"/>
                <a:gd name="T13" fmla="*/ 181 h 183"/>
                <a:gd name="T14" fmla="*/ 181 w 183"/>
                <a:gd name="T15" fmla="*/ 181 h 183"/>
                <a:gd name="T16" fmla="*/ 181 w 183"/>
                <a:gd name="T17" fmla="*/ 175 h 183"/>
                <a:gd name="T18" fmla="*/ 177 w 183"/>
                <a:gd name="T19" fmla="*/ 174 h 183"/>
                <a:gd name="T20" fmla="*/ 92 w 183"/>
                <a:gd name="T21" fmla="*/ 90 h 183"/>
                <a:gd name="T22" fmla="*/ 9 w 183"/>
                <a:gd name="T23" fmla="*/ 6 h 183"/>
                <a:gd name="T24" fmla="*/ 8 w 183"/>
                <a:gd name="T25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10383838" y="2713038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8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6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89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10333038" y="2765425"/>
              <a:ext cx="636588" cy="642938"/>
            </a:xfrm>
            <a:custGeom>
              <a:avLst/>
              <a:gdLst>
                <a:gd name="T0" fmla="*/ 8 w 199"/>
                <a:gd name="T1" fmla="*/ 2 h 199"/>
                <a:gd name="T2" fmla="*/ 2 w 199"/>
                <a:gd name="T3" fmla="*/ 2 h 199"/>
                <a:gd name="T4" fmla="*/ 2 w 199"/>
                <a:gd name="T5" fmla="*/ 8 h 199"/>
                <a:gd name="T6" fmla="*/ 7 w 199"/>
                <a:gd name="T7" fmla="*/ 9 h 199"/>
                <a:gd name="T8" fmla="*/ 98 w 199"/>
                <a:gd name="T9" fmla="*/ 100 h 199"/>
                <a:gd name="T10" fmla="*/ 191 w 199"/>
                <a:gd name="T11" fmla="*/ 192 h 199"/>
                <a:gd name="T12" fmla="*/ 191 w 199"/>
                <a:gd name="T13" fmla="*/ 197 h 199"/>
                <a:gd name="T14" fmla="*/ 197 w 199"/>
                <a:gd name="T15" fmla="*/ 197 h 199"/>
                <a:gd name="T16" fmla="*/ 197 w 199"/>
                <a:gd name="T17" fmla="*/ 191 h 199"/>
                <a:gd name="T18" fmla="*/ 193 w 199"/>
                <a:gd name="T19" fmla="*/ 190 h 199"/>
                <a:gd name="T20" fmla="*/ 100 w 199"/>
                <a:gd name="T21" fmla="*/ 98 h 199"/>
                <a:gd name="T22" fmla="*/ 9 w 199"/>
                <a:gd name="T23" fmla="*/ 7 h 199"/>
                <a:gd name="T24" fmla="*/ 8 w 199"/>
                <a:gd name="T2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9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0" y="194"/>
                    <a:pt x="190" y="196"/>
                    <a:pt x="191" y="197"/>
                  </a:cubicBezTo>
                  <a:cubicBezTo>
                    <a:pt x="193" y="199"/>
                    <a:pt x="196" y="199"/>
                    <a:pt x="197" y="197"/>
                  </a:cubicBezTo>
                  <a:cubicBezTo>
                    <a:pt x="199" y="195"/>
                    <a:pt x="199" y="193"/>
                    <a:pt x="197" y="191"/>
                  </a:cubicBezTo>
                  <a:cubicBezTo>
                    <a:pt x="196" y="190"/>
                    <a:pt x="194" y="190"/>
                    <a:pt x="193" y="190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9753600" y="2616200"/>
              <a:ext cx="230188" cy="28575"/>
            </a:xfrm>
            <a:custGeom>
              <a:avLst/>
              <a:gdLst>
                <a:gd name="T0" fmla="*/ 65 w 72"/>
                <a:gd name="T1" fmla="*/ 7 h 9"/>
                <a:gd name="T2" fmla="*/ 71 w 72"/>
                <a:gd name="T3" fmla="*/ 7 h 9"/>
                <a:gd name="T4" fmla="*/ 71 w 72"/>
                <a:gd name="T5" fmla="*/ 1 h 9"/>
                <a:gd name="T6" fmla="*/ 65 w 72"/>
                <a:gd name="T7" fmla="*/ 1 h 9"/>
                <a:gd name="T8" fmla="*/ 64 w 72"/>
                <a:gd name="T9" fmla="*/ 3 h 9"/>
                <a:gd name="T10" fmla="*/ 0 w 72"/>
                <a:gd name="T11" fmla="*/ 3 h 9"/>
                <a:gd name="T12" fmla="*/ 0 w 72"/>
                <a:gd name="T13" fmla="*/ 6 h 9"/>
                <a:gd name="T14" fmla="*/ 64 w 72"/>
                <a:gd name="T15" fmla="*/ 6 h 9"/>
                <a:gd name="T16" fmla="*/ 65 w 7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">
                  <a:moveTo>
                    <a:pt x="65" y="7"/>
                  </a:moveTo>
                  <a:cubicBezTo>
                    <a:pt x="66" y="9"/>
                    <a:pt x="69" y="9"/>
                    <a:pt x="71" y="7"/>
                  </a:cubicBezTo>
                  <a:cubicBezTo>
                    <a:pt x="72" y="6"/>
                    <a:pt x="72" y="3"/>
                    <a:pt x="71" y="1"/>
                  </a:cubicBezTo>
                  <a:cubicBezTo>
                    <a:pt x="69" y="0"/>
                    <a:pt x="66" y="0"/>
                    <a:pt x="65" y="1"/>
                  </a:cubicBezTo>
                  <a:cubicBezTo>
                    <a:pt x="64" y="2"/>
                    <a:pt x="64" y="2"/>
                    <a:pt x="6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9753600" y="2651125"/>
              <a:ext cx="201613" cy="30163"/>
            </a:xfrm>
            <a:custGeom>
              <a:avLst/>
              <a:gdLst>
                <a:gd name="T0" fmla="*/ 55 w 63"/>
                <a:gd name="T1" fmla="*/ 8 h 9"/>
                <a:gd name="T2" fmla="*/ 61 w 63"/>
                <a:gd name="T3" fmla="*/ 8 h 9"/>
                <a:gd name="T4" fmla="*/ 61 w 63"/>
                <a:gd name="T5" fmla="*/ 2 h 9"/>
                <a:gd name="T6" fmla="*/ 55 w 63"/>
                <a:gd name="T7" fmla="*/ 2 h 9"/>
                <a:gd name="T8" fmla="*/ 54 w 63"/>
                <a:gd name="T9" fmla="*/ 3 h 9"/>
                <a:gd name="T10" fmla="*/ 0 w 63"/>
                <a:gd name="T11" fmla="*/ 3 h 9"/>
                <a:gd name="T12" fmla="*/ 0 w 63"/>
                <a:gd name="T13" fmla="*/ 6 h 9"/>
                <a:gd name="T14" fmla="*/ 54 w 63"/>
                <a:gd name="T15" fmla="*/ 6 h 9"/>
                <a:gd name="T16" fmla="*/ 55 w 63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9">
                  <a:moveTo>
                    <a:pt x="55" y="8"/>
                  </a:moveTo>
                  <a:cubicBezTo>
                    <a:pt x="57" y="9"/>
                    <a:pt x="60" y="9"/>
                    <a:pt x="61" y="8"/>
                  </a:cubicBezTo>
                  <a:cubicBezTo>
                    <a:pt x="63" y="6"/>
                    <a:pt x="63" y="3"/>
                    <a:pt x="61" y="2"/>
                  </a:cubicBezTo>
                  <a:cubicBezTo>
                    <a:pt x="60" y="0"/>
                    <a:pt x="57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5" y="7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9753600" y="2374900"/>
              <a:ext cx="150813" cy="28575"/>
            </a:xfrm>
            <a:custGeom>
              <a:avLst/>
              <a:gdLst>
                <a:gd name="T0" fmla="*/ 39 w 47"/>
                <a:gd name="T1" fmla="*/ 7 h 9"/>
                <a:gd name="T2" fmla="*/ 45 w 47"/>
                <a:gd name="T3" fmla="*/ 7 h 9"/>
                <a:gd name="T4" fmla="*/ 45 w 47"/>
                <a:gd name="T5" fmla="*/ 1 h 9"/>
                <a:gd name="T6" fmla="*/ 39 w 47"/>
                <a:gd name="T7" fmla="*/ 1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7"/>
                  </a:moveTo>
                  <a:cubicBezTo>
                    <a:pt x="41" y="9"/>
                    <a:pt x="43" y="9"/>
                    <a:pt x="45" y="7"/>
                  </a:cubicBezTo>
                  <a:cubicBezTo>
                    <a:pt x="47" y="6"/>
                    <a:pt x="47" y="3"/>
                    <a:pt x="45" y="1"/>
                  </a:cubicBezTo>
                  <a:cubicBezTo>
                    <a:pt x="43" y="0"/>
                    <a:pt x="41" y="0"/>
                    <a:pt x="39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9753600" y="2335213"/>
              <a:ext cx="95250" cy="31750"/>
            </a:xfrm>
            <a:custGeom>
              <a:avLst/>
              <a:gdLst>
                <a:gd name="T0" fmla="*/ 22 w 30"/>
                <a:gd name="T1" fmla="*/ 8 h 10"/>
                <a:gd name="T2" fmla="*/ 28 w 30"/>
                <a:gd name="T3" fmla="*/ 8 h 10"/>
                <a:gd name="T4" fmla="*/ 28 w 30"/>
                <a:gd name="T5" fmla="*/ 2 h 10"/>
                <a:gd name="T6" fmla="*/ 22 w 30"/>
                <a:gd name="T7" fmla="*/ 2 h 10"/>
                <a:gd name="T8" fmla="*/ 21 w 30"/>
                <a:gd name="T9" fmla="*/ 3 h 10"/>
                <a:gd name="T10" fmla="*/ 0 w 30"/>
                <a:gd name="T11" fmla="*/ 3 h 10"/>
                <a:gd name="T12" fmla="*/ 0 w 30"/>
                <a:gd name="T13" fmla="*/ 6 h 10"/>
                <a:gd name="T14" fmla="*/ 21 w 30"/>
                <a:gd name="T15" fmla="*/ 6 h 10"/>
                <a:gd name="T16" fmla="*/ 22 w 3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0">
                  <a:moveTo>
                    <a:pt x="22" y="8"/>
                  </a:moveTo>
                  <a:cubicBezTo>
                    <a:pt x="24" y="10"/>
                    <a:pt x="26" y="10"/>
                    <a:pt x="28" y="8"/>
                  </a:cubicBezTo>
                  <a:cubicBezTo>
                    <a:pt x="30" y="6"/>
                    <a:pt x="30" y="4"/>
                    <a:pt x="28" y="2"/>
                  </a:cubicBezTo>
                  <a:cubicBezTo>
                    <a:pt x="26" y="0"/>
                    <a:pt x="24" y="0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9753600" y="2300288"/>
              <a:ext cx="150813" cy="28575"/>
            </a:xfrm>
            <a:custGeom>
              <a:avLst/>
              <a:gdLst>
                <a:gd name="T0" fmla="*/ 39 w 47"/>
                <a:gd name="T1" fmla="*/ 8 h 9"/>
                <a:gd name="T2" fmla="*/ 45 w 47"/>
                <a:gd name="T3" fmla="*/ 8 h 9"/>
                <a:gd name="T4" fmla="*/ 45 w 47"/>
                <a:gd name="T5" fmla="*/ 2 h 9"/>
                <a:gd name="T6" fmla="*/ 39 w 47"/>
                <a:gd name="T7" fmla="*/ 2 h 9"/>
                <a:gd name="T8" fmla="*/ 38 w 47"/>
                <a:gd name="T9" fmla="*/ 3 h 9"/>
                <a:gd name="T10" fmla="*/ 0 w 47"/>
                <a:gd name="T11" fmla="*/ 3 h 9"/>
                <a:gd name="T12" fmla="*/ 0 w 47"/>
                <a:gd name="T13" fmla="*/ 6 h 9"/>
                <a:gd name="T14" fmla="*/ 38 w 47"/>
                <a:gd name="T15" fmla="*/ 6 h 9"/>
                <a:gd name="T16" fmla="*/ 39 w 47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39" y="8"/>
                  </a:moveTo>
                  <a:cubicBezTo>
                    <a:pt x="41" y="9"/>
                    <a:pt x="43" y="9"/>
                    <a:pt x="45" y="8"/>
                  </a:cubicBezTo>
                  <a:cubicBezTo>
                    <a:pt x="47" y="6"/>
                    <a:pt x="47" y="3"/>
                    <a:pt x="45" y="2"/>
                  </a:cubicBezTo>
                  <a:cubicBezTo>
                    <a:pt x="43" y="0"/>
                    <a:pt x="41" y="0"/>
                    <a:pt x="39" y="2"/>
                  </a:cubicBezTo>
                  <a:cubicBezTo>
                    <a:pt x="38" y="2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9753600" y="2862263"/>
              <a:ext cx="31750" cy="171450"/>
            </a:xfrm>
            <a:custGeom>
              <a:avLst/>
              <a:gdLst>
                <a:gd name="T0" fmla="*/ 4 w 10"/>
                <a:gd name="T1" fmla="*/ 45 h 53"/>
                <a:gd name="T2" fmla="*/ 3 w 10"/>
                <a:gd name="T3" fmla="*/ 46 h 53"/>
                <a:gd name="T4" fmla="*/ 3 w 10"/>
                <a:gd name="T5" fmla="*/ 52 h 53"/>
                <a:gd name="T6" fmla="*/ 9 w 10"/>
                <a:gd name="T7" fmla="*/ 52 h 53"/>
                <a:gd name="T8" fmla="*/ 9 w 10"/>
                <a:gd name="T9" fmla="*/ 46 h 53"/>
                <a:gd name="T10" fmla="*/ 7 w 10"/>
                <a:gd name="T11" fmla="*/ 45 h 53"/>
                <a:gd name="T12" fmla="*/ 7 w 10"/>
                <a:gd name="T13" fmla="*/ 7 h 53"/>
                <a:gd name="T14" fmla="*/ 0 w 10"/>
                <a:gd name="T15" fmla="*/ 0 h 53"/>
                <a:gd name="T16" fmla="*/ 0 w 10"/>
                <a:gd name="T17" fmla="*/ 4 h 53"/>
                <a:gd name="T18" fmla="*/ 4 w 10"/>
                <a:gd name="T19" fmla="*/ 9 h 53"/>
                <a:gd name="T20" fmla="*/ 4 w 10"/>
                <a:gd name="T2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3">
                  <a:moveTo>
                    <a:pt x="4" y="45"/>
                  </a:moveTo>
                  <a:cubicBezTo>
                    <a:pt x="4" y="45"/>
                    <a:pt x="3" y="45"/>
                    <a:pt x="3" y="46"/>
                  </a:cubicBezTo>
                  <a:cubicBezTo>
                    <a:pt x="1" y="47"/>
                    <a:pt x="1" y="50"/>
                    <a:pt x="3" y="52"/>
                  </a:cubicBezTo>
                  <a:cubicBezTo>
                    <a:pt x="4" y="53"/>
                    <a:pt x="7" y="53"/>
                    <a:pt x="9" y="52"/>
                  </a:cubicBezTo>
                  <a:cubicBezTo>
                    <a:pt x="10" y="50"/>
                    <a:pt x="10" y="47"/>
                    <a:pt x="9" y="46"/>
                  </a:cubicBezTo>
                  <a:cubicBezTo>
                    <a:pt x="8" y="45"/>
                    <a:pt x="8" y="45"/>
                    <a:pt x="7" y="4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502" name="Freeform 147"/>
            <p:cNvSpPr>
              <a:spLocks/>
            </p:cNvSpPr>
            <p:nvPr/>
          </p:nvSpPr>
          <p:spPr bwMode="auto">
            <a:xfrm>
              <a:off x="11033125" y="2076450"/>
              <a:ext cx="28575" cy="193675"/>
            </a:xfrm>
            <a:custGeom>
              <a:avLst/>
              <a:gdLst>
                <a:gd name="T0" fmla="*/ 7 w 9"/>
                <a:gd name="T1" fmla="*/ 1 h 60"/>
                <a:gd name="T2" fmla="*/ 1 w 9"/>
                <a:gd name="T3" fmla="*/ 1 h 60"/>
                <a:gd name="T4" fmla="*/ 1 w 9"/>
                <a:gd name="T5" fmla="*/ 7 h 60"/>
                <a:gd name="T6" fmla="*/ 3 w 9"/>
                <a:gd name="T7" fmla="*/ 8 h 60"/>
                <a:gd name="T8" fmla="*/ 3 w 9"/>
                <a:gd name="T9" fmla="*/ 51 h 60"/>
                <a:gd name="T10" fmla="*/ 1 w 9"/>
                <a:gd name="T11" fmla="*/ 52 h 60"/>
                <a:gd name="T12" fmla="*/ 1 w 9"/>
                <a:gd name="T13" fmla="*/ 58 h 60"/>
                <a:gd name="T14" fmla="*/ 7 w 9"/>
                <a:gd name="T15" fmla="*/ 58 h 60"/>
                <a:gd name="T16" fmla="*/ 7 w 9"/>
                <a:gd name="T17" fmla="*/ 52 h 60"/>
                <a:gd name="T18" fmla="*/ 6 w 9"/>
                <a:gd name="T19" fmla="*/ 51 h 60"/>
                <a:gd name="T20" fmla="*/ 6 w 9"/>
                <a:gd name="T21" fmla="*/ 8 h 60"/>
                <a:gd name="T22" fmla="*/ 7 w 9"/>
                <a:gd name="T23" fmla="*/ 7 h 60"/>
                <a:gd name="T24" fmla="*/ 7 w 9"/>
                <a:gd name="T2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60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2" y="52"/>
                    <a:pt x="1" y="52"/>
                  </a:cubicBezTo>
                  <a:cubicBezTo>
                    <a:pt x="0" y="54"/>
                    <a:pt x="0" y="56"/>
                    <a:pt x="1" y="58"/>
                  </a:cubicBezTo>
                  <a:cubicBezTo>
                    <a:pt x="3" y="60"/>
                    <a:pt x="6" y="60"/>
                    <a:pt x="7" y="58"/>
                  </a:cubicBezTo>
                  <a:cubicBezTo>
                    <a:pt x="9" y="56"/>
                    <a:pt x="9" y="54"/>
                    <a:pt x="7" y="52"/>
                  </a:cubicBezTo>
                  <a:cubicBezTo>
                    <a:pt x="7" y="52"/>
                    <a:pt x="6" y="51"/>
                    <a:pt x="6" y="5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9" y="6"/>
                    <a:pt x="9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2" name="Freeform 149"/>
            <p:cNvSpPr>
              <a:spLocks/>
            </p:cNvSpPr>
            <p:nvPr/>
          </p:nvSpPr>
          <p:spPr bwMode="auto">
            <a:xfrm>
              <a:off x="10163175" y="2916238"/>
              <a:ext cx="104775" cy="333375"/>
            </a:xfrm>
            <a:custGeom>
              <a:avLst/>
              <a:gdLst>
                <a:gd name="T0" fmla="*/ 25 w 33"/>
                <a:gd name="T1" fmla="*/ 101 h 103"/>
                <a:gd name="T2" fmla="*/ 31 w 33"/>
                <a:gd name="T3" fmla="*/ 101 h 103"/>
                <a:gd name="T4" fmla="*/ 31 w 33"/>
                <a:gd name="T5" fmla="*/ 95 h 103"/>
                <a:gd name="T6" fmla="*/ 27 w 33"/>
                <a:gd name="T7" fmla="*/ 95 h 103"/>
                <a:gd name="T8" fmla="*/ 10 w 33"/>
                <a:gd name="T9" fmla="*/ 78 h 103"/>
                <a:gd name="T10" fmla="*/ 29 w 33"/>
                <a:gd name="T11" fmla="*/ 59 h 103"/>
                <a:gd name="T12" fmla="*/ 6 w 33"/>
                <a:gd name="T13" fmla="*/ 36 h 103"/>
                <a:gd name="T14" fmla="*/ 6 w 33"/>
                <a:gd name="T15" fmla="*/ 9 h 103"/>
                <a:gd name="T16" fmla="*/ 8 w 33"/>
                <a:gd name="T17" fmla="*/ 8 h 103"/>
                <a:gd name="T18" fmla="*/ 8 w 33"/>
                <a:gd name="T19" fmla="*/ 2 h 103"/>
                <a:gd name="T20" fmla="*/ 2 w 33"/>
                <a:gd name="T21" fmla="*/ 2 h 103"/>
                <a:gd name="T22" fmla="*/ 2 w 33"/>
                <a:gd name="T23" fmla="*/ 8 h 103"/>
                <a:gd name="T24" fmla="*/ 4 w 33"/>
                <a:gd name="T25" fmla="*/ 9 h 103"/>
                <a:gd name="T26" fmla="*/ 4 w 33"/>
                <a:gd name="T27" fmla="*/ 37 h 103"/>
                <a:gd name="T28" fmla="*/ 25 w 33"/>
                <a:gd name="T29" fmla="*/ 59 h 103"/>
                <a:gd name="T30" fmla="*/ 6 w 33"/>
                <a:gd name="T31" fmla="*/ 78 h 103"/>
                <a:gd name="T32" fmla="*/ 25 w 33"/>
                <a:gd name="T33" fmla="*/ 97 h 103"/>
                <a:gd name="T34" fmla="*/ 25 w 33"/>
                <a:gd name="T35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03">
                  <a:moveTo>
                    <a:pt x="25" y="101"/>
                  </a:moveTo>
                  <a:cubicBezTo>
                    <a:pt x="27" y="103"/>
                    <a:pt x="30" y="103"/>
                    <a:pt x="31" y="101"/>
                  </a:cubicBezTo>
                  <a:cubicBezTo>
                    <a:pt x="33" y="100"/>
                    <a:pt x="33" y="97"/>
                    <a:pt x="31" y="95"/>
                  </a:cubicBezTo>
                  <a:cubicBezTo>
                    <a:pt x="30" y="94"/>
                    <a:pt x="28" y="94"/>
                    <a:pt x="27" y="95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4" y="100"/>
                    <a:pt x="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3" name="Freeform 150"/>
            <p:cNvSpPr>
              <a:spLocks/>
            </p:cNvSpPr>
            <p:nvPr/>
          </p:nvSpPr>
          <p:spPr bwMode="auto">
            <a:xfrm>
              <a:off x="10479088" y="2974975"/>
              <a:ext cx="33338" cy="187325"/>
            </a:xfrm>
            <a:custGeom>
              <a:avLst/>
              <a:gdLst>
                <a:gd name="T0" fmla="*/ 8 w 10"/>
                <a:gd name="T1" fmla="*/ 2 h 58"/>
                <a:gd name="T2" fmla="*/ 2 w 10"/>
                <a:gd name="T3" fmla="*/ 2 h 58"/>
                <a:gd name="T4" fmla="*/ 2 w 10"/>
                <a:gd name="T5" fmla="*/ 8 h 58"/>
                <a:gd name="T6" fmla="*/ 4 w 10"/>
                <a:gd name="T7" fmla="*/ 9 h 58"/>
                <a:gd name="T8" fmla="*/ 4 w 10"/>
                <a:gd name="T9" fmla="*/ 49 h 58"/>
                <a:gd name="T10" fmla="*/ 2 w 10"/>
                <a:gd name="T11" fmla="*/ 50 h 58"/>
                <a:gd name="T12" fmla="*/ 2 w 10"/>
                <a:gd name="T13" fmla="*/ 56 h 58"/>
                <a:gd name="T14" fmla="*/ 8 w 10"/>
                <a:gd name="T15" fmla="*/ 56 h 58"/>
                <a:gd name="T16" fmla="*/ 8 w 10"/>
                <a:gd name="T17" fmla="*/ 50 h 58"/>
                <a:gd name="T18" fmla="*/ 6 w 10"/>
                <a:gd name="T19" fmla="*/ 49 h 58"/>
                <a:gd name="T20" fmla="*/ 6 w 10"/>
                <a:gd name="T21" fmla="*/ 9 h 58"/>
                <a:gd name="T22" fmla="*/ 8 w 10"/>
                <a:gd name="T23" fmla="*/ 8 h 58"/>
                <a:gd name="T24" fmla="*/ 8 w 10"/>
                <a:gd name="T2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8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2" y="49"/>
                    <a:pt x="2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4" y="58"/>
                    <a:pt x="6" y="58"/>
                    <a:pt x="8" y="56"/>
                  </a:cubicBezTo>
                  <a:cubicBezTo>
                    <a:pt x="10" y="54"/>
                    <a:pt x="10" y="52"/>
                    <a:pt x="8" y="50"/>
                  </a:cubicBezTo>
                  <a:cubicBezTo>
                    <a:pt x="8" y="49"/>
                    <a:pt x="7" y="49"/>
                    <a:pt x="6" y="4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5" name="Freeform 151"/>
            <p:cNvSpPr>
              <a:spLocks/>
            </p:cNvSpPr>
            <p:nvPr/>
          </p:nvSpPr>
          <p:spPr bwMode="auto">
            <a:xfrm>
              <a:off x="9753600" y="3665538"/>
              <a:ext cx="25400" cy="65088"/>
            </a:xfrm>
            <a:custGeom>
              <a:avLst/>
              <a:gdLst>
                <a:gd name="T0" fmla="*/ 1 w 8"/>
                <a:gd name="T1" fmla="*/ 15 h 20"/>
                <a:gd name="T2" fmla="*/ 8 w 8"/>
                <a:gd name="T3" fmla="*/ 8 h 20"/>
                <a:gd name="T4" fmla="*/ 0 w 8"/>
                <a:gd name="T5" fmla="*/ 0 h 20"/>
                <a:gd name="T6" fmla="*/ 0 w 8"/>
                <a:gd name="T7" fmla="*/ 4 h 20"/>
                <a:gd name="T8" fmla="*/ 4 w 8"/>
                <a:gd name="T9" fmla="*/ 8 h 20"/>
                <a:gd name="T10" fmla="*/ 0 w 8"/>
                <a:gd name="T11" fmla="*/ 12 h 20"/>
                <a:gd name="T12" fmla="*/ 0 w 8"/>
                <a:gd name="T13" fmla="*/ 20 h 20"/>
                <a:gd name="T14" fmla="*/ 1 w 8"/>
                <a:gd name="T15" fmla="*/ 20 h 20"/>
                <a:gd name="T16" fmla="*/ 1 w 8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0">
                  <a:moveTo>
                    <a:pt x="1" y="1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2" y="18"/>
                    <a:pt x="2" y="16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6" name="Freeform 152"/>
            <p:cNvSpPr>
              <a:spLocks/>
            </p:cNvSpPr>
            <p:nvPr/>
          </p:nvSpPr>
          <p:spPr bwMode="auto">
            <a:xfrm>
              <a:off x="9753600" y="3614738"/>
              <a:ext cx="76200" cy="168275"/>
            </a:xfrm>
            <a:custGeom>
              <a:avLst/>
              <a:gdLst>
                <a:gd name="T0" fmla="*/ 1 w 24"/>
                <a:gd name="T1" fmla="*/ 47 h 52"/>
                <a:gd name="T2" fmla="*/ 24 w 24"/>
                <a:gd name="T3" fmla="*/ 24 h 52"/>
                <a:gd name="T4" fmla="*/ 0 w 24"/>
                <a:gd name="T5" fmla="*/ 0 h 52"/>
                <a:gd name="T6" fmla="*/ 0 w 24"/>
                <a:gd name="T7" fmla="*/ 4 h 52"/>
                <a:gd name="T8" fmla="*/ 20 w 24"/>
                <a:gd name="T9" fmla="*/ 24 h 52"/>
                <a:gd name="T10" fmla="*/ 0 w 24"/>
                <a:gd name="T11" fmla="*/ 44 h 52"/>
                <a:gd name="T12" fmla="*/ 0 w 24"/>
                <a:gd name="T13" fmla="*/ 52 h 52"/>
                <a:gd name="T14" fmla="*/ 1 w 24"/>
                <a:gd name="T15" fmla="*/ 52 h 52"/>
                <a:gd name="T16" fmla="*/ 1 w 2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" y="47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1" y="52"/>
                  </a:cubicBezTo>
                  <a:cubicBezTo>
                    <a:pt x="2" y="50"/>
                    <a:pt x="2" y="48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8" name="Freeform 156"/>
            <p:cNvSpPr>
              <a:spLocks/>
            </p:cNvSpPr>
            <p:nvPr/>
          </p:nvSpPr>
          <p:spPr bwMode="auto">
            <a:xfrm>
              <a:off x="9753600" y="1804988"/>
              <a:ext cx="2076450" cy="2306638"/>
            </a:xfrm>
            <a:custGeom>
              <a:avLst/>
              <a:gdLst>
                <a:gd name="T0" fmla="*/ 782 w 1308"/>
                <a:gd name="T1" fmla="*/ 586 h 1453"/>
                <a:gd name="T2" fmla="*/ 199 w 1308"/>
                <a:gd name="T3" fmla="*/ 0 h 1453"/>
                <a:gd name="T4" fmla="*/ 0 w 1308"/>
                <a:gd name="T5" fmla="*/ 0 h 1453"/>
                <a:gd name="T6" fmla="*/ 0 w 1308"/>
                <a:gd name="T7" fmla="*/ 7 h 1453"/>
                <a:gd name="T8" fmla="*/ 197 w 1308"/>
                <a:gd name="T9" fmla="*/ 7 h 1453"/>
                <a:gd name="T10" fmla="*/ 778 w 1308"/>
                <a:gd name="T11" fmla="*/ 590 h 1453"/>
                <a:gd name="T12" fmla="*/ 1300 w 1308"/>
                <a:gd name="T13" fmla="*/ 1119 h 1453"/>
                <a:gd name="T14" fmla="*/ 967 w 1308"/>
                <a:gd name="T15" fmla="*/ 1453 h 1453"/>
                <a:gd name="T16" fmla="*/ 976 w 1308"/>
                <a:gd name="T17" fmla="*/ 1453 h 1453"/>
                <a:gd name="T18" fmla="*/ 1308 w 1308"/>
                <a:gd name="T19" fmla="*/ 1119 h 1453"/>
                <a:gd name="T20" fmla="*/ 782 w 1308"/>
                <a:gd name="T21" fmla="*/ 58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8" h="1453">
                  <a:moveTo>
                    <a:pt x="782" y="586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97" y="7"/>
                  </a:lnTo>
                  <a:lnTo>
                    <a:pt x="778" y="590"/>
                  </a:lnTo>
                  <a:lnTo>
                    <a:pt x="1300" y="1119"/>
                  </a:lnTo>
                  <a:lnTo>
                    <a:pt x="967" y="1453"/>
                  </a:lnTo>
                  <a:lnTo>
                    <a:pt x="976" y="1453"/>
                  </a:lnTo>
                  <a:lnTo>
                    <a:pt x="1308" y="1119"/>
                  </a:lnTo>
                  <a:lnTo>
                    <a:pt x="782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19" name="Freeform 157"/>
            <p:cNvSpPr>
              <a:spLocks/>
            </p:cNvSpPr>
            <p:nvPr/>
          </p:nvSpPr>
          <p:spPr bwMode="auto">
            <a:xfrm>
              <a:off x="9753600" y="1841500"/>
              <a:ext cx="2025650" cy="2241550"/>
            </a:xfrm>
            <a:custGeom>
              <a:avLst/>
              <a:gdLst>
                <a:gd name="T0" fmla="*/ 483 w 633"/>
                <a:gd name="T1" fmla="*/ 692 h 694"/>
                <a:gd name="T2" fmla="*/ 484 w 633"/>
                <a:gd name="T3" fmla="*/ 687 h 694"/>
                <a:gd name="T4" fmla="*/ 633 w 633"/>
                <a:gd name="T5" fmla="*/ 539 h 694"/>
                <a:gd name="T6" fmla="*/ 380 w 633"/>
                <a:gd name="T7" fmla="*/ 285 h 694"/>
                <a:gd name="T8" fmla="*/ 95 w 633"/>
                <a:gd name="T9" fmla="*/ 0 h 694"/>
                <a:gd name="T10" fmla="*/ 0 w 633"/>
                <a:gd name="T11" fmla="*/ 0 h 694"/>
                <a:gd name="T12" fmla="*/ 0 w 633"/>
                <a:gd name="T13" fmla="*/ 3 h 694"/>
                <a:gd name="T14" fmla="*/ 93 w 633"/>
                <a:gd name="T15" fmla="*/ 3 h 694"/>
                <a:gd name="T16" fmla="*/ 378 w 633"/>
                <a:gd name="T17" fmla="*/ 287 h 694"/>
                <a:gd name="T18" fmla="*/ 629 w 633"/>
                <a:gd name="T19" fmla="*/ 539 h 694"/>
                <a:gd name="T20" fmla="*/ 482 w 633"/>
                <a:gd name="T21" fmla="*/ 685 h 694"/>
                <a:gd name="T22" fmla="*/ 477 w 633"/>
                <a:gd name="T23" fmla="*/ 686 h 694"/>
                <a:gd name="T24" fmla="*/ 477 w 633"/>
                <a:gd name="T25" fmla="*/ 692 h 694"/>
                <a:gd name="T26" fmla="*/ 483 w 633"/>
                <a:gd name="T27" fmla="*/ 69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3" h="694">
                  <a:moveTo>
                    <a:pt x="483" y="692"/>
                  </a:moveTo>
                  <a:cubicBezTo>
                    <a:pt x="485" y="691"/>
                    <a:pt x="485" y="689"/>
                    <a:pt x="484" y="687"/>
                  </a:cubicBezTo>
                  <a:cubicBezTo>
                    <a:pt x="633" y="539"/>
                    <a:pt x="633" y="539"/>
                    <a:pt x="633" y="539"/>
                  </a:cubicBezTo>
                  <a:cubicBezTo>
                    <a:pt x="380" y="285"/>
                    <a:pt x="380" y="285"/>
                    <a:pt x="380" y="28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78" y="287"/>
                    <a:pt x="378" y="287"/>
                    <a:pt x="378" y="287"/>
                  </a:cubicBezTo>
                  <a:cubicBezTo>
                    <a:pt x="629" y="539"/>
                    <a:pt x="629" y="539"/>
                    <a:pt x="629" y="539"/>
                  </a:cubicBezTo>
                  <a:cubicBezTo>
                    <a:pt x="482" y="685"/>
                    <a:pt x="482" y="685"/>
                    <a:pt x="482" y="685"/>
                  </a:cubicBezTo>
                  <a:cubicBezTo>
                    <a:pt x="481" y="684"/>
                    <a:pt x="479" y="685"/>
                    <a:pt x="477" y="686"/>
                  </a:cubicBezTo>
                  <a:cubicBezTo>
                    <a:pt x="476" y="688"/>
                    <a:pt x="476" y="690"/>
                    <a:pt x="477" y="692"/>
                  </a:cubicBezTo>
                  <a:cubicBezTo>
                    <a:pt x="479" y="694"/>
                    <a:pt x="482" y="694"/>
                    <a:pt x="483" y="6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4" name="Freeform 158"/>
            <p:cNvSpPr>
              <a:spLocks/>
            </p:cNvSpPr>
            <p:nvPr/>
          </p:nvSpPr>
          <p:spPr bwMode="auto">
            <a:xfrm>
              <a:off x="9753600" y="1879600"/>
              <a:ext cx="1974850" cy="2232025"/>
            </a:xfrm>
            <a:custGeom>
              <a:avLst/>
              <a:gdLst>
                <a:gd name="T0" fmla="*/ 617 w 617"/>
                <a:gd name="T1" fmla="*/ 527 h 691"/>
                <a:gd name="T2" fmla="*/ 372 w 617"/>
                <a:gd name="T3" fmla="*/ 281 h 691"/>
                <a:gd name="T4" fmla="*/ 90 w 617"/>
                <a:gd name="T5" fmla="*/ 0 h 691"/>
                <a:gd name="T6" fmla="*/ 0 w 617"/>
                <a:gd name="T7" fmla="*/ 0 h 691"/>
                <a:gd name="T8" fmla="*/ 0 w 617"/>
                <a:gd name="T9" fmla="*/ 2 h 691"/>
                <a:gd name="T10" fmla="*/ 89 w 617"/>
                <a:gd name="T11" fmla="*/ 2 h 691"/>
                <a:gd name="T12" fmla="*/ 370 w 617"/>
                <a:gd name="T13" fmla="*/ 283 h 691"/>
                <a:gd name="T14" fmla="*/ 613 w 617"/>
                <a:gd name="T15" fmla="*/ 527 h 691"/>
                <a:gd name="T16" fmla="*/ 454 w 617"/>
                <a:gd name="T17" fmla="*/ 685 h 691"/>
                <a:gd name="T18" fmla="*/ 449 w 617"/>
                <a:gd name="T19" fmla="*/ 686 h 691"/>
                <a:gd name="T20" fmla="*/ 449 w 617"/>
                <a:gd name="T21" fmla="*/ 691 h 691"/>
                <a:gd name="T22" fmla="*/ 456 w 617"/>
                <a:gd name="T23" fmla="*/ 691 h 691"/>
                <a:gd name="T24" fmla="*/ 456 w 617"/>
                <a:gd name="T25" fmla="*/ 687 h 691"/>
                <a:gd name="T26" fmla="*/ 617 w 617"/>
                <a:gd name="T27" fmla="*/ 52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7" h="691">
                  <a:moveTo>
                    <a:pt x="617" y="527"/>
                  </a:moveTo>
                  <a:cubicBezTo>
                    <a:pt x="372" y="281"/>
                    <a:pt x="372" y="281"/>
                    <a:pt x="372" y="28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613" y="527"/>
                    <a:pt x="613" y="527"/>
                    <a:pt x="613" y="527"/>
                  </a:cubicBezTo>
                  <a:cubicBezTo>
                    <a:pt x="454" y="685"/>
                    <a:pt x="454" y="685"/>
                    <a:pt x="454" y="685"/>
                  </a:cubicBezTo>
                  <a:cubicBezTo>
                    <a:pt x="453" y="684"/>
                    <a:pt x="451" y="685"/>
                    <a:pt x="449" y="686"/>
                  </a:cubicBezTo>
                  <a:cubicBezTo>
                    <a:pt x="448" y="687"/>
                    <a:pt x="448" y="690"/>
                    <a:pt x="449" y="691"/>
                  </a:cubicBezTo>
                  <a:cubicBezTo>
                    <a:pt x="456" y="691"/>
                    <a:pt x="456" y="691"/>
                    <a:pt x="456" y="691"/>
                  </a:cubicBezTo>
                  <a:cubicBezTo>
                    <a:pt x="457" y="690"/>
                    <a:pt x="457" y="689"/>
                    <a:pt x="456" y="687"/>
                  </a:cubicBezTo>
                  <a:lnTo>
                    <a:pt x="617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5" name="Freeform 159"/>
            <p:cNvSpPr>
              <a:spLocks/>
            </p:cNvSpPr>
            <p:nvPr/>
          </p:nvSpPr>
          <p:spPr bwMode="auto">
            <a:xfrm>
              <a:off x="9753600" y="1916113"/>
              <a:ext cx="1922463" cy="2114550"/>
            </a:xfrm>
            <a:custGeom>
              <a:avLst/>
              <a:gdLst>
                <a:gd name="T0" fmla="*/ 362 w 601"/>
                <a:gd name="T1" fmla="*/ 280 h 655"/>
                <a:gd name="T2" fmla="*/ 597 w 601"/>
                <a:gd name="T3" fmla="*/ 516 h 655"/>
                <a:gd name="T4" fmla="*/ 466 w 601"/>
                <a:gd name="T5" fmla="*/ 646 h 655"/>
                <a:gd name="T6" fmla="*/ 461 w 601"/>
                <a:gd name="T7" fmla="*/ 647 h 655"/>
                <a:gd name="T8" fmla="*/ 461 w 601"/>
                <a:gd name="T9" fmla="*/ 653 h 655"/>
                <a:gd name="T10" fmla="*/ 467 w 601"/>
                <a:gd name="T11" fmla="*/ 653 h 655"/>
                <a:gd name="T12" fmla="*/ 468 w 601"/>
                <a:gd name="T13" fmla="*/ 648 h 655"/>
                <a:gd name="T14" fmla="*/ 601 w 601"/>
                <a:gd name="T15" fmla="*/ 516 h 655"/>
                <a:gd name="T16" fmla="*/ 364 w 601"/>
                <a:gd name="T17" fmla="*/ 278 h 655"/>
                <a:gd name="T18" fmla="*/ 85 w 601"/>
                <a:gd name="T19" fmla="*/ 0 h 655"/>
                <a:gd name="T20" fmla="*/ 0 w 601"/>
                <a:gd name="T21" fmla="*/ 0 h 655"/>
                <a:gd name="T22" fmla="*/ 0 w 601"/>
                <a:gd name="T23" fmla="*/ 3 h 655"/>
                <a:gd name="T24" fmla="*/ 84 w 601"/>
                <a:gd name="T25" fmla="*/ 3 h 655"/>
                <a:gd name="T26" fmla="*/ 362 w 601"/>
                <a:gd name="T27" fmla="*/ 28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655">
                  <a:moveTo>
                    <a:pt x="362" y="280"/>
                  </a:moveTo>
                  <a:cubicBezTo>
                    <a:pt x="597" y="516"/>
                    <a:pt x="597" y="516"/>
                    <a:pt x="597" y="516"/>
                  </a:cubicBezTo>
                  <a:cubicBezTo>
                    <a:pt x="466" y="646"/>
                    <a:pt x="466" y="646"/>
                    <a:pt x="466" y="646"/>
                  </a:cubicBezTo>
                  <a:cubicBezTo>
                    <a:pt x="465" y="645"/>
                    <a:pt x="463" y="646"/>
                    <a:pt x="461" y="647"/>
                  </a:cubicBezTo>
                  <a:cubicBezTo>
                    <a:pt x="460" y="649"/>
                    <a:pt x="460" y="651"/>
                    <a:pt x="461" y="653"/>
                  </a:cubicBezTo>
                  <a:cubicBezTo>
                    <a:pt x="463" y="655"/>
                    <a:pt x="466" y="655"/>
                    <a:pt x="467" y="653"/>
                  </a:cubicBezTo>
                  <a:cubicBezTo>
                    <a:pt x="469" y="652"/>
                    <a:pt x="469" y="650"/>
                    <a:pt x="468" y="648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364" y="278"/>
                    <a:pt x="364" y="278"/>
                    <a:pt x="364" y="27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4" y="3"/>
                    <a:pt x="84" y="3"/>
                    <a:pt x="84" y="3"/>
                  </a:cubicBezTo>
                  <a:lnTo>
                    <a:pt x="36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6" name="Freeform 160"/>
            <p:cNvSpPr>
              <a:spLocks/>
            </p:cNvSpPr>
            <p:nvPr/>
          </p:nvSpPr>
          <p:spPr bwMode="auto">
            <a:xfrm>
              <a:off x="9753600" y="1951038"/>
              <a:ext cx="1871663" cy="2119313"/>
            </a:xfrm>
            <a:custGeom>
              <a:avLst/>
              <a:gdLst>
                <a:gd name="T0" fmla="*/ 585 w 585"/>
                <a:gd name="T1" fmla="*/ 505 h 656"/>
                <a:gd name="T2" fmla="*/ 356 w 585"/>
                <a:gd name="T3" fmla="*/ 275 h 656"/>
                <a:gd name="T4" fmla="*/ 81 w 585"/>
                <a:gd name="T5" fmla="*/ 0 h 656"/>
                <a:gd name="T6" fmla="*/ 0 w 585"/>
                <a:gd name="T7" fmla="*/ 0 h 656"/>
                <a:gd name="T8" fmla="*/ 0 w 585"/>
                <a:gd name="T9" fmla="*/ 3 h 656"/>
                <a:gd name="T10" fmla="*/ 79 w 585"/>
                <a:gd name="T11" fmla="*/ 3 h 656"/>
                <a:gd name="T12" fmla="*/ 354 w 585"/>
                <a:gd name="T13" fmla="*/ 277 h 656"/>
                <a:gd name="T14" fmla="*/ 581 w 585"/>
                <a:gd name="T15" fmla="*/ 505 h 656"/>
                <a:gd name="T16" fmla="*/ 438 w 585"/>
                <a:gd name="T17" fmla="*/ 647 h 656"/>
                <a:gd name="T18" fmla="*/ 433 w 585"/>
                <a:gd name="T19" fmla="*/ 648 h 656"/>
                <a:gd name="T20" fmla="*/ 433 w 585"/>
                <a:gd name="T21" fmla="*/ 654 h 656"/>
                <a:gd name="T22" fmla="*/ 439 w 585"/>
                <a:gd name="T23" fmla="*/ 654 h 656"/>
                <a:gd name="T24" fmla="*/ 440 w 585"/>
                <a:gd name="T25" fmla="*/ 649 h 656"/>
                <a:gd name="T26" fmla="*/ 585 w 585"/>
                <a:gd name="T27" fmla="*/ 50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56">
                  <a:moveTo>
                    <a:pt x="585" y="505"/>
                  </a:moveTo>
                  <a:cubicBezTo>
                    <a:pt x="356" y="275"/>
                    <a:pt x="356" y="275"/>
                    <a:pt x="356" y="27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354" y="277"/>
                    <a:pt x="354" y="277"/>
                    <a:pt x="354" y="277"/>
                  </a:cubicBezTo>
                  <a:cubicBezTo>
                    <a:pt x="581" y="505"/>
                    <a:pt x="581" y="505"/>
                    <a:pt x="581" y="505"/>
                  </a:cubicBezTo>
                  <a:cubicBezTo>
                    <a:pt x="438" y="647"/>
                    <a:pt x="438" y="647"/>
                    <a:pt x="438" y="647"/>
                  </a:cubicBezTo>
                  <a:cubicBezTo>
                    <a:pt x="437" y="646"/>
                    <a:pt x="435" y="647"/>
                    <a:pt x="433" y="648"/>
                  </a:cubicBezTo>
                  <a:cubicBezTo>
                    <a:pt x="432" y="650"/>
                    <a:pt x="432" y="652"/>
                    <a:pt x="433" y="654"/>
                  </a:cubicBezTo>
                  <a:cubicBezTo>
                    <a:pt x="435" y="656"/>
                    <a:pt x="438" y="656"/>
                    <a:pt x="439" y="654"/>
                  </a:cubicBezTo>
                  <a:cubicBezTo>
                    <a:pt x="441" y="653"/>
                    <a:pt x="441" y="651"/>
                    <a:pt x="440" y="649"/>
                  </a:cubicBezTo>
                  <a:lnTo>
                    <a:pt x="585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7" name="Freeform 161"/>
            <p:cNvSpPr>
              <a:spLocks/>
            </p:cNvSpPr>
            <p:nvPr/>
          </p:nvSpPr>
          <p:spPr bwMode="auto">
            <a:xfrm>
              <a:off x="10655300" y="820738"/>
              <a:ext cx="1489075" cy="2257425"/>
            </a:xfrm>
            <a:custGeom>
              <a:avLst/>
              <a:gdLst>
                <a:gd name="T0" fmla="*/ 463 w 465"/>
                <a:gd name="T1" fmla="*/ 594 h 699"/>
                <a:gd name="T2" fmla="*/ 463 w 465"/>
                <a:gd name="T3" fmla="*/ 588 h 699"/>
                <a:gd name="T4" fmla="*/ 457 w 465"/>
                <a:gd name="T5" fmla="*/ 588 h 699"/>
                <a:gd name="T6" fmla="*/ 456 w 465"/>
                <a:gd name="T7" fmla="*/ 593 h 699"/>
                <a:gd name="T8" fmla="*/ 353 w 465"/>
                <a:gd name="T9" fmla="*/ 697 h 699"/>
                <a:gd name="T10" fmla="*/ 287 w 465"/>
                <a:gd name="T11" fmla="*/ 697 h 699"/>
                <a:gd name="T12" fmla="*/ 145 w 465"/>
                <a:gd name="T13" fmla="*/ 554 h 699"/>
                <a:gd name="T14" fmla="*/ 2 w 465"/>
                <a:gd name="T15" fmla="*/ 412 h 699"/>
                <a:gd name="T16" fmla="*/ 2 w 465"/>
                <a:gd name="T17" fmla="*/ 346 h 699"/>
                <a:gd name="T18" fmla="*/ 163 w 465"/>
                <a:gd name="T19" fmla="*/ 186 h 699"/>
                <a:gd name="T20" fmla="*/ 163 w 465"/>
                <a:gd name="T21" fmla="*/ 146 h 699"/>
                <a:gd name="T22" fmla="*/ 22 w 465"/>
                <a:gd name="T23" fmla="*/ 6 h 699"/>
                <a:gd name="T24" fmla="*/ 22 w 465"/>
                <a:gd name="T25" fmla="*/ 1 h 699"/>
                <a:gd name="T26" fmla="*/ 16 w 465"/>
                <a:gd name="T27" fmla="*/ 1 h 699"/>
                <a:gd name="T28" fmla="*/ 16 w 465"/>
                <a:gd name="T29" fmla="*/ 7 h 699"/>
                <a:gd name="T30" fmla="*/ 20 w 465"/>
                <a:gd name="T31" fmla="*/ 8 h 699"/>
                <a:gd name="T32" fmla="*/ 160 w 465"/>
                <a:gd name="T33" fmla="*/ 148 h 699"/>
                <a:gd name="T34" fmla="*/ 160 w 465"/>
                <a:gd name="T35" fmla="*/ 185 h 699"/>
                <a:gd name="T36" fmla="*/ 0 w 465"/>
                <a:gd name="T37" fmla="*/ 345 h 699"/>
                <a:gd name="T38" fmla="*/ 0 w 465"/>
                <a:gd name="T39" fmla="*/ 413 h 699"/>
                <a:gd name="T40" fmla="*/ 143 w 465"/>
                <a:gd name="T41" fmla="*/ 556 h 699"/>
                <a:gd name="T42" fmla="*/ 286 w 465"/>
                <a:gd name="T43" fmla="*/ 699 h 699"/>
                <a:gd name="T44" fmla="*/ 354 w 465"/>
                <a:gd name="T45" fmla="*/ 699 h 699"/>
                <a:gd name="T46" fmla="*/ 458 w 465"/>
                <a:gd name="T47" fmla="*/ 595 h 699"/>
                <a:gd name="T48" fmla="*/ 463 w 465"/>
                <a:gd name="T49" fmla="*/ 59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5" h="699">
                  <a:moveTo>
                    <a:pt x="463" y="594"/>
                  </a:moveTo>
                  <a:cubicBezTo>
                    <a:pt x="465" y="593"/>
                    <a:pt x="465" y="590"/>
                    <a:pt x="463" y="588"/>
                  </a:cubicBezTo>
                  <a:cubicBezTo>
                    <a:pt x="461" y="587"/>
                    <a:pt x="459" y="587"/>
                    <a:pt x="457" y="588"/>
                  </a:cubicBezTo>
                  <a:cubicBezTo>
                    <a:pt x="456" y="590"/>
                    <a:pt x="456" y="591"/>
                    <a:pt x="456" y="593"/>
                  </a:cubicBezTo>
                  <a:cubicBezTo>
                    <a:pt x="353" y="697"/>
                    <a:pt x="353" y="697"/>
                    <a:pt x="353" y="697"/>
                  </a:cubicBezTo>
                  <a:cubicBezTo>
                    <a:pt x="287" y="697"/>
                    <a:pt x="287" y="697"/>
                    <a:pt x="287" y="697"/>
                  </a:cubicBezTo>
                  <a:cubicBezTo>
                    <a:pt x="145" y="554"/>
                    <a:pt x="145" y="554"/>
                    <a:pt x="145" y="554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3"/>
                    <a:pt x="22" y="1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3"/>
                    <a:pt x="14" y="6"/>
                    <a:pt x="16" y="7"/>
                  </a:cubicBezTo>
                  <a:cubicBezTo>
                    <a:pt x="17" y="9"/>
                    <a:pt x="19" y="9"/>
                    <a:pt x="20" y="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43" y="556"/>
                    <a:pt x="143" y="556"/>
                    <a:pt x="143" y="556"/>
                  </a:cubicBezTo>
                  <a:cubicBezTo>
                    <a:pt x="286" y="699"/>
                    <a:pt x="286" y="699"/>
                    <a:pt x="286" y="699"/>
                  </a:cubicBezTo>
                  <a:cubicBezTo>
                    <a:pt x="354" y="699"/>
                    <a:pt x="354" y="699"/>
                    <a:pt x="354" y="699"/>
                  </a:cubicBezTo>
                  <a:cubicBezTo>
                    <a:pt x="458" y="595"/>
                    <a:pt x="458" y="595"/>
                    <a:pt x="458" y="595"/>
                  </a:cubicBezTo>
                  <a:cubicBezTo>
                    <a:pt x="460" y="596"/>
                    <a:pt x="462" y="596"/>
                    <a:pt x="463" y="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8" name="Freeform 162"/>
            <p:cNvSpPr>
              <a:spLocks/>
            </p:cNvSpPr>
            <p:nvPr/>
          </p:nvSpPr>
          <p:spPr bwMode="auto">
            <a:xfrm>
              <a:off x="9891713" y="2722563"/>
              <a:ext cx="1119188" cy="1130300"/>
            </a:xfrm>
            <a:custGeom>
              <a:avLst/>
              <a:gdLst>
                <a:gd name="T0" fmla="*/ 58 w 350"/>
                <a:gd name="T1" fmla="*/ 8 h 350"/>
                <a:gd name="T2" fmla="*/ 58 w 350"/>
                <a:gd name="T3" fmla="*/ 2 h 350"/>
                <a:gd name="T4" fmla="*/ 52 w 350"/>
                <a:gd name="T5" fmla="*/ 2 h 350"/>
                <a:gd name="T6" fmla="*/ 51 w 350"/>
                <a:gd name="T7" fmla="*/ 6 h 350"/>
                <a:gd name="T8" fmla="*/ 0 w 350"/>
                <a:gd name="T9" fmla="*/ 58 h 350"/>
                <a:gd name="T10" fmla="*/ 0 w 350"/>
                <a:gd name="T11" fmla="*/ 133 h 350"/>
                <a:gd name="T12" fmla="*/ 108 w 350"/>
                <a:gd name="T13" fmla="*/ 241 h 350"/>
                <a:gd name="T14" fmla="*/ 217 w 350"/>
                <a:gd name="T15" fmla="*/ 350 h 350"/>
                <a:gd name="T16" fmla="*/ 292 w 350"/>
                <a:gd name="T17" fmla="*/ 350 h 350"/>
                <a:gd name="T18" fmla="*/ 344 w 350"/>
                <a:gd name="T19" fmla="*/ 299 h 350"/>
                <a:gd name="T20" fmla="*/ 348 w 350"/>
                <a:gd name="T21" fmla="*/ 298 h 350"/>
                <a:gd name="T22" fmla="*/ 348 w 350"/>
                <a:gd name="T23" fmla="*/ 292 h 350"/>
                <a:gd name="T24" fmla="*/ 342 w 350"/>
                <a:gd name="T25" fmla="*/ 292 h 350"/>
                <a:gd name="T26" fmla="*/ 342 w 350"/>
                <a:gd name="T27" fmla="*/ 297 h 350"/>
                <a:gd name="T28" fmla="*/ 291 w 350"/>
                <a:gd name="T29" fmla="*/ 347 h 350"/>
                <a:gd name="T30" fmla="*/ 218 w 350"/>
                <a:gd name="T31" fmla="*/ 347 h 350"/>
                <a:gd name="T32" fmla="*/ 110 w 350"/>
                <a:gd name="T33" fmla="*/ 239 h 350"/>
                <a:gd name="T34" fmla="*/ 3 w 350"/>
                <a:gd name="T35" fmla="*/ 132 h 350"/>
                <a:gd name="T36" fmla="*/ 3 w 350"/>
                <a:gd name="T37" fmla="*/ 59 h 350"/>
                <a:gd name="T38" fmla="*/ 53 w 350"/>
                <a:gd name="T39" fmla="*/ 9 h 350"/>
                <a:gd name="T40" fmla="*/ 58 w 350"/>
                <a:gd name="T41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50">
                  <a:moveTo>
                    <a:pt x="58" y="8"/>
                  </a:moveTo>
                  <a:cubicBezTo>
                    <a:pt x="60" y="6"/>
                    <a:pt x="60" y="3"/>
                    <a:pt x="58" y="2"/>
                  </a:cubicBezTo>
                  <a:cubicBezTo>
                    <a:pt x="57" y="0"/>
                    <a:pt x="54" y="0"/>
                    <a:pt x="52" y="2"/>
                  </a:cubicBezTo>
                  <a:cubicBezTo>
                    <a:pt x="51" y="3"/>
                    <a:pt x="51" y="5"/>
                    <a:pt x="51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217" y="350"/>
                    <a:pt x="217" y="350"/>
                    <a:pt x="217" y="350"/>
                  </a:cubicBezTo>
                  <a:cubicBezTo>
                    <a:pt x="292" y="350"/>
                    <a:pt x="292" y="350"/>
                    <a:pt x="292" y="350"/>
                  </a:cubicBezTo>
                  <a:cubicBezTo>
                    <a:pt x="344" y="299"/>
                    <a:pt x="344" y="299"/>
                    <a:pt x="344" y="299"/>
                  </a:cubicBezTo>
                  <a:cubicBezTo>
                    <a:pt x="345" y="299"/>
                    <a:pt x="347" y="299"/>
                    <a:pt x="348" y="298"/>
                  </a:cubicBezTo>
                  <a:cubicBezTo>
                    <a:pt x="350" y="296"/>
                    <a:pt x="350" y="293"/>
                    <a:pt x="348" y="292"/>
                  </a:cubicBezTo>
                  <a:cubicBezTo>
                    <a:pt x="347" y="290"/>
                    <a:pt x="344" y="290"/>
                    <a:pt x="342" y="292"/>
                  </a:cubicBezTo>
                  <a:cubicBezTo>
                    <a:pt x="341" y="293"/>
                    <a:pt x="341" y="295"/>
                    <a:pt x="342" y="297"/>
                  </a:cubicBezTo>
                  <a:cubicBezTo>
                    <a:pt x="291" y="347"/>
                    <a:pt x="291" y="347"/>
                    <a:pt x="291" y="347"/>
                  </a:cubicBezTo>
                  <a:cubicBezTo>
                    <a:pt x="218" y="347"/>
                    <a:pt x="218" y="347"/>
                    <a:pt x="218" y="347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9"/>
                    <a:pt x="57" y="9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29" name="Freeform 163"/>
            <p:cNvSpPr>
              <a:spLocks/>
            </p:cNvSpPr>
            <p:nvPr/>
          </p:nvSpPr>
          <p:spPr bwMode="auto">
            <a:xfrm>
              <a:off x="9926638" y="2619375"/>
              <a:ext cx="1187450" cy="1198563"/>
            </a:xfrm>
            <a:custGeom>
              <a:avLst/>
              <a:gdLst>
                <a:gd name="T0" fmla="*/ 0 w 371"/>
                <a:gd name="T1" fmla="*/ 160 h 371"/>
                <a:gd name="T2" fmla="*/ 105 w 371"/>
                <a:gd name="T3" fmla="*/ 265 h 371"/>
                <a:gd name="T4" fmla="*/ 211 w 371"/>
                <a:gd name="T5" fmla="*/ 371 h 371"/>
                <a:gd name="T6" fmla="*/ 277 w 371"/>
                <a:gd name="T7" fmla="*/ 371 h 371"/>
                <a:gd name="T8" fmla="*/ 365 w 371"/>
                <a:gd name="T9" fmla="*/ 283 h 371"/>
                <a:gd name="T10" fmla="*/ 369 w 371"/>
                <a:gd name="T11" fmla="*/ 282 h 371"/>
                <a:gd name="T12" fmla="*/ 369 w 371"/>
                <a:gd name="T13" fmla="*/ 276 h 371"/>
                <a:gd name="T14" fmla="*/ 363 w 371"/>
                <a:gd name="T15" fmla="*/ 276 h 371"/>
                <a:gd name="T16" fmla="*/ 363 w 371"/>
                <a:gd name="T17" fmla="*/ 281 h 371"/>
                <a:gd name="T18" fmla="*/ 275 w 371"/>
                <a:gd name="T19" fmla="*/ 368 h 371"/>
                <a:gd name="T20" fmla="*/ 212 w 371"/>
                <a:gd name="T21" fmla="*/ 368 h 371"/>
                <a:gd name="T22" fmla="*/ 107 w 371"/>
                <a:gd name="T23" fmla="*/ 263 h 371"/>
                <a:gd name="T24" fmla="*/ 3 w 371"/>
                <a:gd name="T25" fmla="*/ 159 h 371"/>
                <a:gd name="T26" fmla="*/ 3 w 371"/>
                <a:gd name="T27" fmla="*/ 96 h 371"/>
                <a:gd name="T28" fmla="*/ 91 w 371"/>
                <a:gd name="T29" fmla="*/ 8 h 371"/>
                <a:gd name="T30" fmla="*/ 95 w 371"/>
                <a:gd name="T31" fmla="*/ 8 h 371"/>
                <a:gd name="T32" fmla="*/ 95 w 371"/>
                <a:gd name="T33" fmla="*/ 2 h 371"/>
                <a:gd name="T34" fmla="*/ 89 w 371"/>
                <a:gd name="T35" fmla="*/ 2 h 371"/>
                <a:gd name="T36" fmla="*/ 89 w 371"/>
                <a:gd name="T37" fmla="*/ 6 h 371"/>
                <a:gd name="T38" fmla="*/ 0 w 371"/>
                <a:gd name="T39" fmla="*/ 95 h 371"/>
                <a:gd name="T40" fmla="*/ 0 w 371"/>
                <a:gd name="T41" fmla="*/ 16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1" h="371">
                  <a:moveTo>
                    <a:pt x="0" y="160"/>
                  </a:moveTo>
                  <a:cubicBezTo>
                    <a:pt x="105" y="265"/>
                    <a:pt x="105" y="265"/>
                    <a:pt x="105" y="26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66" y="283"/>
                    <a:pt x="368" y="283"/>
                    <a:pt x="369" y="282"/>
                  </a:cubicBezTo>
                  <a:cubicBezTo>
                    <a:pt x="371" y="280"/>
                    <a:pt x="371" y="277"/>
                    <a:pt x="369" y="276"/>
                  </a:cubicBezTo>
                  <a:cubicBezTo>
                    <a:pt x="368" y="274"/>
                    <a:pt x="365" y="274"/>
                    <a:pt x="363" y="276"/>
                  </a:cubicBezTo>
                  <a:cubicBezTo>
                    <a:pt x="362" y="277"/>
                    <a:pt x="362" y="279"/>
                    <a:pt x="363" y="281"/>
                  </a:cubicBezTo>
                  <a:cubicBezTo>
                    <a:pt x="275" y="368"/>
                    <a:pt x="275" y="368"/>
                    <a:pt x="275" y="368"/>
                  </a:cubicBezTo>
                  <a:cubicBezTo>
                    <a:pt x="212" y="368"/>
                    <a:pt x="212" y="368"/>
                    <a:pt x="212" y="368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4" y="9"/>
                    <a:pt x="95" y="8"/>
                  </a:cubicBezTo>
                  <a:cubicBezTo>
                    <a:pt x="97" y="6"/>
                    <a:pt x="97" y="3"/>
                    <a:pt x="95" y="2"/>
                  </a:cubicBezTo>
                  <a:cubicBezTo>
                    <a:pt x="94" y="0"/>
                    <a:pt x="91" y="0"/>
                    <a:pt x="89" y="2"/>
                  </a:cubicBezTo>
                  <a:cubicBezTo>
                    <a:pt x="88" y="3"/>
                    <a:pt x="88" y="5"/>
                    <a:pt x="89" y="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0" name="Freeform 164"/>
            <p:cNvSpPr>
              <a:spLocks/>
            </p:cNvSpPr>
            <p:nvPr/>
          </p:nvSpPr>
          <p:spPr bwMode="auto">
            <a:xfrm>
              <a:off x="9964738" y="2709863"/>
              <a:ext cx="1058863" cy="1069975"/>
            </a:xfrm>
            <a:custGeom>
              <a:avLst/>
              <a:gdLst>
                <a:gd name="T0" fmla="*/ 0 w 331"/>
                <a:gd name="T1" fmla="*/ 128 h 331"/>
                <a:gd name="T2" fmla="*/ 101 w 331"/>
                <a:gd name="T3" fmla="*/ 229 h 331"/>
                <a:gd name="T4" fmla="*/ 203 w 331"/>
                <a:gd name="T5" fmla="*/ 331 h 331"/>
                <a:gd name="T6" fmla="*/ 260 w 331"/>
                <a:gd name="T7" fmla="*/ 331 h 331"/>
                <a:gd name="T8" fmla="*/ 325 w 331"/>
                <a:gd name="T9" fmla="*/ 267 h 331"/>
                <a:gd name="T10" fmla="*/ 329 w 331"/>
                <a:gd name="T11" fmla="*/ 266 h 331"/>
                <a:gd name="T12" fmla="*/ 329 w 331"/>
                <a:gd name="T13" fmla="*/ 260 h 331"/>
                <a:gd name="T14" fmla="*/ 323 w 331"/>
                <a:gd name="T15" fmla="*/ 260 h 331"/>
                <a:gd name="T16" fmla="*/ 323 w 331"/>
                <a:gd name="T17" fmla="*/ 265 h 331"/>
                <a:gd name="T18" fmla="*/ 259 w 331"/>
                <a:gd name="T19" fmla="*/ 329 h 331"/>
                <a:gd name="T20" fmla="*/ 205 w 331"/>
                <a:gd name="T21" fmla="*/ 329 h 331"/>
                <a:gd name="T22" fmla="*/ 103 w 331"/>
                <a:gd name="T23" fmla="*/ 227 h 331"/>
                <a:gd name="T24" fmla="*/ 3 w 331"/>
                <a:gd name="T25" fmla="*/ 126 h 331"/>
                <a:gd name="T26" fmla="*/ 3 w 331"/>
                <a:gd name="T27" fmla="*/ 72 h 331"/>
                <a:gd name="T28" fmla="*/ 66 w 331"/>
                <a:gd name="T29" fmla="*/ 8 h 331"/>
                <a:gd name="T30" fmla="*/ 71 w 331"/>
                <a:gd name="T31" fmla="*/ 8 h 331"/>
                <a:gd name="T32" fmla="*/ 71 w 331"/>
                <a:gd name="T33" fmla="*/ 2 h 331"/>
                <a:gd name="T34" fmla="*/ 65 w 331"/>
                <a:gd name="T35" fmla="*/ 2 h 331"/>
                <a:gd name="T36" fmla="*/ 64 w 331"/>
                <a:gd name="T37" fmla="*/ 6 h 331"/>
                <a:gd name="T38" fmla="*/ 0 w 331"/>
                <a:gd name="T39" fmla="*/ 71 h 331"/>
                <a:gd name="T40" fmla="*/ 0 w 331"/>
                <a:gd name="T41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331">
                  <a:moveTo>
                    <a:pt x="0" y="128"/>
                  </a:moveTo>
                  <a:cubicBezTo>
                    <a:pt x="101" y="229"/>
                    <a:pt x="101" y="229"/>
                    <a:pt x="101" y="229"/>
                  </a:cubicBezTo>
                  <a:cubicBezTo>
                    <a:pt x="203" y="331"/>
                    <a:pt x="203" y="331"/>
                    <a:pt x="203" y="331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325" y="267"/>
                    <a:pt x="325" y="267"/>
                    <a:pt x="325" y="267"/>
                  </a:cubicBezTo>
                  <a:cubicBezTo>
                    <a:pt x="326" y="267"/>
                    <a:pt x="328" y="267"/>
                    <a:pt x="329" y="266"/>
                  </a:cubicBezTo>
                  <a:cubicBezTo>
                    <a:pt x="331" y="264"/>
                    <a:pt x="331" y="261"/>
                    <a:pt x="329" y="260"/>
                  </a:cubicBezTo>
                  <a:cubicBezTo>
                    <a:pt x="328" y="258"/>
                    <a:pt x="325" y="258"/>
                    <a:pt x="323" y="260"/>
                  </a:cubicBezTo>
                  <a:cubicBezTo>
                    <a:pt x="322" y="261"/>
                    <a:pt x="322" y="263"/>
                    <a:pt x="323" y="265"/>
                  </a:cubicBezTo>
                  <a:cubicBezTo>
                    <a:pt x="259" y="329"/>
                    <a:pt x="259" y="329"/>
                    <a:pt x="259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9"/>
                    <a:pt x="70" y="9"/>
                    <a:pt x="71" y="8"/>
                  </a:cubicBezTo>
                  <a:cubicBezTo>
                    <a:pt x="73" y="6"/>
                    <a:pt x="73" y="3"/>
                    <a:pt x="71" y="2"/>
                  </a:cubicBezTo>
                  <a:cubicBezTo>
                    <a:pt x="70" y="0"/>
                    <a:pt x="67" y="0"/>
                    <a:pt x="65" y="2"/>
                  </a:cubicBezTo>
                  <a:cubicBezTo>
                    <a:pt x="64" y="3"/>
                    <a:pt x="64" y="5"/>
                    <a:pt x="64" y="6"/>
                  </a:cubicBezTo>
                  <a:cubicBezTo>
                    <a:pt x="0" y="71"/>
                    <a:pt x="0" y="71"/>
                    <a:pt x="0" y="71"/>
                  </a:cubicBez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1" name="Freeform 165"/>
            <p:cNvSpPr>
              <a:spLocks/>
            </p:cNvSpPr>
            <p:nvPr/>
          </p:nvSpPr>
          <p:spPr bwMode="auto">
            <a:xfrm>
              <a:off x="9999663" y="2800350"/>
              <a:ext cx="935038" cy="942975"/>
            </a:xfrm>
            <a:custGeom>
              <a:avLst/>
              <a:gdLst>
                <a:gd name="T0" fmla="*/ 48 w 292"/>
                <a:gd name="T1" fmla="*/ 8 h 292"/>
                <a:gd name="T2" fmla="*/ 48 w 292"/>
                <a:gd name="T3" fmla="*/ 2 h 292"/>
                <a:gd name="T4" fmla="*/ 42 w 292"/>
                <a:gd name="T5" fmla="*/ 2 h 292"/>
                <a:gd name="T6" fmla="*/ 41 w 292"/>
                <a:gd name="T7" fmla="*/ 7 h 292"/>
                <a:gd name="T8" fmla="*/ 0 w 292"/>
                <a:gd name="T9" fmla="*/ 48 h 292"/>
                <a:gd name="T10" fmla="*/ 0 w 292"/>
                <a:gd name="T11" fmla="*/ 95 h 292"/>
                <a:gd name="T12" fmla="*/ 98 w 292"/>
                <a:gd name="T13" fmla="*/ 193 h 292"/>
                <a:gd name="T14" fmla="*/ 197 w 292"/>
                <a:gd name="T15" fmla="*/ 292 h 292"/>
                <a:gd name="T16" fmla="*/ 244 w 292"/>
                <a:gd name="T17" fmla="*/ 292 h 292"/>
                <a:gd name="T18" fmla="*/ 286 w 292"/>
                <a:gd name="T19" fmla="*/ 251 h 292"/>
                <a:gd name="T20" fmla="*/ 290 w 292"/>
                <a:gd name="T21" fmla="*/ 250 h 292"/>
                <a:gd name="T22" fmla="*/ 290 w 292"/>
                <a:gd name="T23" fmla="*/ 244 h 292"/>
                <a:gd name="T24" fmla="*/ 284 w 292"/>
                <a:gd name="T25" fmla="*/ 244 h 292"/>
                <a:gd name="T26" fmla="*/ 284 w 292"/>
                <a:gd name="T27" fmla="*/ 249 h 292"/>
                <a:gd name="T28" fmla="*/ 243 w 292"/>
                <a:gd name="T29" fmla="*/ 289 h 292"/>
                <a:gd name="T30" fmla="*/ 198 w 292"/>
                <a:gd name="T31" fmla="*/ 289 h 292"/>
                <a:gd name="T32" fmla="*/ 100 w 292"/>
                <a:gd name="T33" fmla="*/ 191 h 292"/>
                <a:gd name="T34" fmla="*/ 3 w 292"/>
                <a:gd name="T35" fmla="*/ 94 h 292"/>
                <a:gd name="T36" fmla="*/ 3 w 292"/>
                <a:gd name="T37" fmla="*/ 49 h 292"/>
                <a:gd name="T38" fmla="*/ 43 w 292"/>
                <a:gd name="T39" fmla="*/ 9 h 292"/>
                <a:gd name="T40" fmla="*/ 48 w 292"/>
                <a:gd name="T41" fmla="*/ 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292">
                  <a:moveTo>
                    <a:pt x="48" y="8"/>
                  </a:moveTo>
                  <a:cubicBezTo>
                    <a:pt x="50" y="6"/>
                    <a:pt x="50" y="3"/>
                    <a:pt x="48" y="2"/>
                  </a:cubicBezTo>
                  <a:cubicBezTo>
                    <a:pt x="47" y="0"/>
                    <a:pt x="44" y="0"/>
                    <a:pt x="42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197" y="292"/>
                    <a:pt x="197" y="292"/>
                    <a:pt x="197" y="292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6" y="251"/>
                    <a:pt x="286" y="251"/>
                    <a:pt x="286" y="251"/>
                  </a:cubicBezTo>
                  <a:cubicBezTo>
                    <a:pt x="287" y="251"/>
                    <a:pt x="289" y="251"/>
                    <a:pt x="290" y="250"/>
                  </a:cubicBezTo>
                  <a:cubicBezTo>
                    <a:pt x="292" y="248"/>
                    <a:pt x="292" y="245"/>
                    <a:pt x="290" y="244"/>
                  </a:cubicBezTo>
                  <a:cubicBezTo>
                    <a:pt x="289" y="242"/>
                    <a:pt x="286" y="242"/>
                    <a:pt x="284" y="244"/>
                  </a:cubicBezTo>
                  <a:cubicBezTo>
                    <a:pt x="283" y="245"/>
                    <a:pt x="283" y="247"/>
                    <a:pt x="284" y="249"/>
                  </a:cubicBezTo>
                  <a:cubicBezTo>
                    <a:pt x="243" y="289"/>
                    <a:pt x="243" y="289"/>
                    <a:pt x="243" y="289"/>
                  </a:cubicBezTo>
                  <a:cubicBezTo>
                    <a:pt x="198" y="289"/>
                    <a:pt x="198" y="289"/>
                    <a:pt x="198" y="289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5" y="9"/>
                    <a:pt x="47" y="9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2" name="Freeform 166"/>
            <p:cNvSpPr>
              <a:spLocks/>
            </p:cNvSpPr>
            <p:nvPr/>
          </p:nvSpPr>
          <p:spPr bwMode="auto">
            <a:xfrm>
              <a:off x="11004550" y="3649663"/>
              <a:ext cx="409575" cy="277813"/>
            </a:xfrm>
            <a:custGeom>
              <a:avLst/>
              <a:gdLst>
                <a:gd name="T0" fmla="*/ 119 w 128"/>
                <a:gd name="T1" fmla="*/ 6 h 86"/>
                <a:gd name="T2" fmla="*/ 120 w 128"/>
                <a:gd name="T3" fmla="*/ 7 h 86"/>
                <a:gd name="T4" fmla="*/ 126 w 128"/>
                <a:gd name="T5" fmla="*/ 7 h 86"/>
                <a:gd name="T6" fmla="*/ 126 w 128"/>
                <a:gd name="T7" fmla="*/ 1 h 86"/>
                <a:gd name="T8" fmla="*/ 120 w 128"/>
                <a:gd name="T9" fmla="*/ 1 h 86"/>
                <a:gd name="T10" fmla="*/ 119 w 128"/>
                <a:gd name="T11" fmla="*/ 3 h 86"/>
                <a:gd name="T12" fmla="*/ 81 w 128"/>
                <a:gd name="T13" fmla="*/ 3 h 86"/>
                <a:gd name="T14" fmla="*/ 6 w 128"/>
                <a:gd name="T15" fmla="*/ 78 h 86"/>
                <a:gd name="T16" fmla="*/ 1 w 128"/>
                <a:gd name="T17" fmla="*/ 78 h 86"/>
                <a:gd name="T18" fmla="*/ 1 w 128"/>
                <a:gd name="T19" fmla="*/ 84 h 86"/>
                <a:gd name="T20" fmla="*/ 7 w 128"/>
                <a:gd name="T21" fmla="*/ 84 h 86"/>
                <a:gd name="T22" fmla="*/ 8 w 128"/>
                <a:gd name="T23" fmla="*/ 80 h 86"/>
                <a:gd name="T24" fmla="*/ 82 w 128"/>
                <a:gd name="T25" fmla="*/ 6 h 86"/>
                <a:gd name="T26" fmla="*/ 119 w 128"/>
                <a:gd name="T27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19" y="6"/>
                  </a:moveTo>
                  <a:cubicBezTo>
                    <a:pt x="119" y="6"/>
                    <a:pt x="120" y="7"/>
                    <a:pt x="120" y="7"/>
                  </a:cubicBezTo>
                  <a:cubicBezTo>
                    <a:pt x="122" y="9"/>
                    <a:pt x="125" y="9"/>
                    <a:pt x="126" y="7"/>
                  </a:cubicBezTo>
                  <a:cubicBezTo>
                    <a:pt x="128" y="6"/>
                    <a:pt x="128" y="3"/>
                    <a:pt x="126" y="1"/>
                  </a:cubicBezTo>
                  <a:cubicBezTo>
                    <a:pt x="125" y="0"/>
                    <a:pt x="122" y="0"/>
                    <a:pt x="120" y="1"/>
                  </a:cubicBezTo>
                  <a:cubicBezTo>
                    <a:pt x="120" y="2"/>
                    <a:pt x="119" y="2"/>
                    <a:pt x="119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77"/>
                    <a:pt x="3" y="77"/>
                    <a:pt x="1" y="78"/>
                  </a:cubicBezTo>
                  <a:cubicBezTo>
                    <a:pt x="0" y="80"/>
                    <a:pt x="0" y="83"/>
                    <a:pt x="1" y="84"/>
                  </a:cubicBezTo>
                  <a:cubicBezTo>
                    <a:pt x="3" y="86"/>
                    <a:pt x="6" y="86"/>
                    <a:pt x="7" y="84"/>
                  </a:cubicBezTo>
                  <a:cubicBezTo>
                    <a:pt x="9" y="83"/>
                    <a:pt x="9" y="81"/>
                    <a:pt x="8" y="80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1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3" name="Freeform 167"/>
            <p:cNvSpPr>
              <a:spLocks/>
            </p:cNvSpPr>
            <p:nvPr/>
          </p:nvSpPr>
          <p:spPr bwMode="auto">
            <a:xfrm>
              <a:off x="10383838" y="2765425"/>
              <a:ext cx="585788" cy="590550"/>
            </a:xfrm>
            <a:custGeom>
              <a:avLst/>
              <a:gdLst>
                <a:gd name="T0" fmla="*/ 2 w 183"/>
                <a:gd name="T1" fmla="*/ 8 h 183"/>
                <a:gd name="T2" fmla="*/ 7 w 183"/>
                <a:gd name="T3" fmla="*/ 9 h 183"/>
                <a:gd name="T4" fmla="*/ 90 w 183"/>
                <a:gd name="T5" fmla="*/ 92 h 183"/>
                <a:gd name="T6" fmla="*/ 175 w 183"/>
                <a:gd name="T7" fmla="*/ 176 h 183"/>
                <a:gd name="T8" fmla="*/ 175 w 183"/>
                <a:gd name="T9" fmla="*/ 181 h 183"/>
                <a:gd name="T10" fmla="*/ 181 w 183"/>
                <a:gd name="T11" fmla="*/ 181 h 183"/>
                <a:gd name="T12" fmla="*/ 181 w 183"/>
                <a:gd name="T13" fmla="*/ 175 h 183"/>
                <a:gd name="T14" fmla="*/ 177 w 183"/>
                <a:gd name="T15" fmla="*/ 174 h 183"/>
                <a:gd name="T16" fmla="*/ 92 w 183"/>
                <a:gd name="T17" fmla="*/ 90 h 183"/>
                <a:gd name="T18" fmla="*/ 9 w 183"/>
                <a:gd name="T19" fmla="*/ 7 h 183"/>
                <a:gd name="T20" fmla="*/ 8 w 183"/>
                <a:gd name="T21" fmla="*/ 2 h 183"/>
                <a:gd name="T22" fmla="*/ 2 w 183"/>
                <a:gd name="T23" fmla="*/ 2 h 183"/>
                <a:gd name="T24" fmla="*/ 2 w 183"/>
                <a:gd name="T25" fmla="*/ 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183">
                  <a:moveTo>
                    <a:pt x="2" y="8"/>
                  </a:moveTo>
                  <a:cubicBezTo>
                    <a:pt x="3" y="9"/>
                    <a:pt x="5" y="9"/>
                    <a:pt x="7" y="9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4" y="178"/>
                    <a:pt x="174" y="180"/>
                    <a:pt x="175" y="181"/>
                  </a:cubicBezTo>
                  <a:cubicBezTo>
                    <a:pt x="177" y="183"/>
                    <a:pt x="180" y="183"/>
                    <a:pt x="181" y="181"/>
                  </a:cubicBezTo>
                  <a:cubicBezTo>
                    <a:pt x="183" y="179"/>
                    <a:pt x="183" y="177"/>
                    <a:pt x="181" y="175"/>
                  </a:cubicBezTo>
                  <a:cubicBezTo>
                    <a:pt x="180" y="174"/>
                    <a:pt x="178" y="173"/>
                    <a:pt x="177" y="174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4" name="Freeform 168"/>
            <p:cNvSpPr>
              <a:spLocks/>
            </p:cNvSpPr>
            <p:nvPr/>
          </p:nvSpPr>
          <p:spPr bwMode="auto">
            <a:xfrm>
              <a:off x="10288588" y="2474913"/>
              <a:ext cx="968375" cy="977900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4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5" name="Freeform 169"/>
            <p:cNvSpPr>
              <a:spLocks/>
            </p:cNvSpPr>
            <p:nvPr/>
          </p:nvSpPr>
          <p:spPr bwMode="auto">
            <a:xfrm>
              <a:off x="10185400" y="2319338"/>
              <a:ext cx="1225550" cy="1236663"/>
            </a:xfrm>
            <a:custGeom>
              <a:avLst/>
              <a:gdLst>
                <a:gd name="T0" fmla="*/ 2 w 383"/>
                <a:gd name="T1" fmla="*/ 2 h 383"/>
                <a:gd name="T2" fmla="*/ 2 w 383"/>
                <a:gd name="T3" fmla="*/ 8 h 383"/>
                <a:gd name="T4" fmla="*/ 7 w 383"/>
                <a:gd name="T5" fmla="*/ 8 h 383"/>
                <a:gd name="T6" fmla="*/ 190 w 383"/>
                <a:gd name="T7" fmla="*/ 192 h 383"/>
                <a:gd name="T8" fmla="*/ 375 w 383"/>
                <a:gd name="T9" fmla="*/ 376 h 383"/>
                <a:gd name="T10" fmla="*/ 376 w 383"/>
                <a:gd name="T11" fmla="*/ 381 h 383"/>
                <a:gd name="T12" fmla="*/ 382 w 383"/>
                <a:gd name="T13" fmla="*/ 381 h 383"/>
                <a:gd name="T14" fmla="*/ 382 w 383"/>
                <a:gd name="T15" fmla="*/ 375 h 383"/>
                <a:gd name="T16" fmla="*/ 377 w 383"/>
                <a:gd name="T17" fmla="*/ 374 h 383"/>
                <a:gd name="T18" fmla="*/ 192 w 383"/>
                <a:gd name="T19" fmla="*/ 190 h 383"/>
                <a:gd name="T20" fmla="*/ 9 w 383"/>
                <a:gd name="T21" fmla="*/ 6 h 383"/>
                <a:gd name="T22" fmla="*/ 8 w 383"/>
                <a:gd name="T23" fmla="*/ 2 h 383"/>
                <a:gd name="T24" fmla="*/ 2 w 383"/>
                <a:gd name="T25" fmla="*/ 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383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0" y="192"/>
                    <a:pt x="190" y="192"/>
                    <a:pt x="190" y="192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4" y="378"/>
                    <a:pt x="374" y="380"/>
                    <a:pt x="376" y="381"/>
                  </a:cubicBezTo>
                  <a:cubicBezTo>
                    <a:pt x="377" y="383"/>
                    <a:pt x="380" y="383"/>
                    <a:pt x="382" y="381"/>
                  </a:cubicBezTo>
                  <a:cubicBezTo>
                    <a:pt x="383" y="379"/>
                    <a:pt x="383" y="377"/>
                    <a:pt x="382" y="375"/>
                  </a:cubicBezTo>
                  <a:cubicBezTo>
                    <a:pt x="380" y="374"/>
                    <a:pt x="378" y="374"/>
                    <a:pt x="377" y="37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6" name="Freeform 170"/>
            <p:cNvSpPr>
              <a:spLocks/>
            </p:cNvSpPr>
            <p:nvPr/>
          </p:nvSpPr>
          <p:spPr bwMode="auto">
            <a:xfrm>
              <a:off x="10339388" y="2422525"/>
              <a:ext cx="969963" cy="979488"/>
            </a:xfrm>
            <a:custGeom>
              <a:avLst/>
              <a:gdLst>
                <a:gd name="T0" fmla="*/ 296 w 303"/>
                <a:gd name="T1" fmla="*/ 301 h 303"/>
                <a:gd name="T2" fmla="*/ 302 w 303"/>
                <a:gd name="T3" fmla="*/ 301 h 303"/>
                <a:gd name="T4" fmla="*/ 302 w 303"/>
                <a:gd name="T5" fmla="*/ 295 h 303"/>
                <a:gd name="T6" fmla="*/ 297 w 303"/>
                <a:gd name="T7" fmla="*/ 294 h 303"/>
                <a:gd name="T8" fmla="*/ 152 w 303"/>
                <a:gd name="T9" fmla="*/ 150 h 303"/>
                <a:gd name="T10" fmla="*/ 9 w 303"/>
                <a:gd name="T11" fmla="*/ 6 h 303"/>
                <a:gd name="T12" fmla="*/ 8 w 303"/>
                <a:gd name="T13" fmla="*/ 2 h 303"/>
                <a:gd name="T14" fmla="*/ 2 w 303"/>
                <a:gd name="T15" fmla="*/ 2 h 303"/>
                <a:gd name="T16" fmla="*/ 2 w 303"/>
                <a:gd name="T17" fmla="*/ 8 h 303"/>
                <a:gd name="T18" fmla="*/ 7 w 303"/>
                <a:gd name="T19" fmla="*/ 8 h 303"/>
                <a:gd name="T20" fmla="*/ 150 w 303"/>
                <a:gd name="T21" fmla="*/ 152 h 303"/>
                <a:gd name="T22" fmla="*/ 295 w 303"/>
                <a:gd name="T23" fmla="*/ 296 h 303"/>
                <a:gd name="T24" fmla="*/ 296 w 303"/>
                <a:gd name="T25" fmla="*/ 30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303">
                  <a:moveTo>
                    <a:pt x="296" y="301"/>
                  </a:moveTo>
                  <a:cubicBezTo>
                    <a:pt x="297" y="303"/>
                    <a:pt x="300" y="303"/>
                    <a:pt x="302" y="301"/>
                  </a:cubicBezTo>
                  <a:cubicBezTo>
                    <a:pt x="303" y="299"/>
                    <a:pt x="303" y="297"/>
                    <a:pt x="302" y="295"/>
                  </a:cubicBezTo>
                  <a:cubicBezTo>
                    <a:pt x="300" y="294"/>
                    <a:pt x="298" y="293"/>
                    <a:pt x="297" y="294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50" y="152"/>
                    <a:pt x="150" y="152"/>
                    <a:pt x="150" y="152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4" y="298"/>
                    <a:pt x="294" y="300"/>
                    <a:pt x="296" y="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7" name="Freeform 171"/>
            <p:cNvSpPr>
              <a:spLocks/>
            </p:cNvSpPr>
            <p:nvPr/>
          </p:nvSpPr>
          <p:spPr bwMode="auto">
            <a:xfrm>
              <a:off x="10210800" y="2241550"/>
              <a:ext cx="1276350" cy="1289050"/>
            </a:xfrm>
            <a:custGeom>
              <a:avLst/>
              <a:gdLst>
                <a:gd name="T0" fmla="*/ 8 w 399"/>
                <a:gd name="T1" fmla="*/ 1 h 399"/>
                <a:gd name="T2" fmla="*/ 2 w 399"/>
                <a:gd name="T3" fmla="*/ 1 h 399"/>
                <a:gd name="T4" fmla="*/ 2 w 399"/>
                <a:gd name="T5" fmla="*/ 8 h 399"/>
                <a:gd name="T6" fmla="*/ 7 w 399"/>
                <a:gd name="T7" fmla="*/ 8 h 399"/>
                <a:gd name="T8" fmla="*/ 198 w 399"/>
                <a:gd name="T9" fmla="*/ 200 h 399"/>
                <a:gd name="T10" fmla="*/ 391 w 399"/>
                <a:gd name="T11" fmla="*/ 392 h 399"/>
                <a:gd name="T12" fmla="*/ 392 w 399"/>
                <a:gd name="T13" fmla="*/ 397 h 399"/>
                <a:gd name="T14" fmla="*/ 398 w 399"/>
                <a:gd name="T15" fmla="*/ 397 h 399"/>
                <a:gd name="T16" fmla="*/ 398 w 399"/>
                <a:gd name="T17" fmla="*/ 391 h 399"/>
                <a:gd name="T18" fmla="*/ 393 w 399"/>
                <a:gd name="T19" fmla="*/ 390 h 399"/>
                <a:gd name="T20" fmla="*/ 200 w 399"/>
                <a:gd name="T21" fmla="*/ 198 h 399"/>
                <a:gd name="T22" fmla="*/ 9 w 399"/>
                <a:gd name="T23" fmla="*/ 6 h 399"/>
                <a:gd name="T24" fmla="*/ 8 w 399"/>
                <a:gd name="T25" fmla="*/ 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99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5" y="9"/>
                    <a:pt x="7" y="8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391" y="392"/>
                    <a:pt x="391" y="392"/>
                    <a:pt x="391" y="392"/>
                  </a:cubicBezTo>
                  <a:cubicBezTo>
                    <a:pt x="390" y="394"/>
                    <a:pt x="390" y="396"/>
                    <a:pt x="392" y="397"/>
                  </a:cubicBezTo>
                  <a:cubicBezTo>
                    <a:pt x="393" y="399"/>
                    <a:pt x="396" y="399"/>
                    <a:pt x="398" y="397"/>
                  </a:cubicBezTo>
                  <a:cubicBezTo>
                    <a:pt x="399" y="395"/>
                    <a:pt x="399" y="393"/>
                    <a:pt x="398" y="391"/>
                  </a:cubicBezTo>
                  <a:cubicBezTo>
                    <a:pt x="396" y="390"/>
                    <a:pt x="394" y="390"/>
                    <a:pt x="393" y="390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9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8" name="Freeform 172"/>
            <p:cNvSpPr>
              <a:spLocks/>
            </p:cNvSpPr>
            <p:nvPr/>
          </p:nvSpPr>
          <p:spPr bwMode="auto">
            <a:xfrm>
              <a:off x="11517313" y="2846388"/>
              <a:ext cx="233363" cy="28575"/>
            </a:xfrm>
            <a:custGeom>
              <a:avLst/>
              <a:gdLst>
                <a:gd name="T0" fmla="*/ 65 w 73"/>
                <a:gd name="T1" fmla="*/ 7 h 9"/>
                <a:gd name="T2" fmla="*/ 71 w 73"/>
                <a:gd name="T3" fmla="*/ 7 h 9"/>
                <a:gd name="T4" fmla="*/ 71 w 73"/>
                <a:gd name="T5" fmla="*/ 1 h 9"/>
                <a:gd name="T6" fmla="*/ 65 w 73"/>
                <a:gd name="T7" fmla="*/ 1 h 9"/>
                <a:gd name="T8" fmla="*/ 64 w 73"/>
                <a:gd name="T9" fmla="*/ 3 h 9"/>
                <a:gd name="T10" fmla="*/ 8 w 73"/>
                <a:gd name="T11" fmla="*/ 3 h 9"/>
                <a:gd name="T12" fmla="*/ 7 w 73"/>
                <a:gd name="T13" fmla="*/ 1 h 9"/>
                <a:gd name="T14" fmla="*/ 1 w 73"/>
                <a:gd name="T15" fmla="*/ 1 h 9"/>
                <a:gd name="T16" fmla="*/ 1 w 73"/>
                <a:gd name="T17" fmla="*/ 7 h 9"/>
                <a:gd name="T18" fmla="*/ 7 w 73"/>
                <a:gd name="T19" fmla="*/ 7 h 9"/>
                <a:gd name="T20" fmla="*/ 8 w 73"/>
                <a:gd name="T21" fmla="*/ 6 h 9"/>
                <a:gd name="T22" fmla="*/ 64 w 73"/>
                <a:gd name="T23" fmla="*/ 6 h 9"/>
                <a:gd name="T24" fmla="*/ 65 w 73"/>
                <a:gd name="T2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">
                  <a:moveTo>
                    <a:pt x="65" y="7"/>
                  </a:moveTo>
                  <a:cubicBezTo>
                    <a:pt x="67" y="9"/>
                    <a:pt x="70" y="9"/>
                    <a:pt x="71" y="7"/>
                  </a:cubicBezTo>
                  <a:cubicBezTo>
                    <a:pt x="73" y="6"/>
                    <a:pt x="73" y="3"/>
                    <a:pt x="71" y="1"/>
                  </a:cubicBezTo>
                  <a:cubicBezTo>
                    <a:pt x="70" y="0"/>
                    <a:pt x="67" y="0"/>
                    <a:pt x="65" y="1"/>
                  </a:cubicBezTo>
                  <a:cubicBezTo>
                    <a:pt x="65" y="2"/>
                    <a:pt x="65" y="2"/>
                    <a:pt x="64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6" y="9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39" name="Freeform 173"/>
            <p:cNvSpPr>
              <a:spLocks noEditPoints="1"/>
            </p:cNvSpPr>
            <p:nvPr/>
          </p:nvSpPr>
          <p:spPr bwMode="auto">
            <a:xfrm>
              <a:off x="11288713" y="2516188"/>
              <a:ext cx="215900" cy="212725"/>
            </a:xfrm>
            <a:custGeom>
              <a:avLst/>
              <a:gdLst>
                <a:gd name="T0" fmla="*/ 56 w 67"/>
                <a:gd name="T1" fmla="*/ 64 h 66"/>
                <a:gd name="T2" fmla="*/ 64 w 67"/>
                <a:gd name="T3" fmla="*/ 64 h 66"/>
                <a:gd name="T4" fmla="*/ 64 w 67"/>
                <a:gd name="T5" fmla="*/ 56 h 66"/>
                <a:gd name="T6" fmla="*/ 57 w 67"/>
                <a:gd name="T7" fmla="*/ 55 h 66"/>
                <a:gd name="T8" fmla="*/ 11 w 67"/>
                <a:gd name="T9" fmla="*/ 9 h 66"/>
                <a:gd name="T10" fmla="*/ 10 w 67"/>
                <a:gd name="T11" fmla="*/ 2 h 66"/>
                <a:gd name="T12" fmla="*/ 2 w 67"/>
                <a:gd name="T13" fmla="*/ 2 h 66"/>
                <a:gd name="T14" fmla="*/ 2 w 67"/>
                <a:gd name="T15" fmla="*/ 10 h 66"/>
                <a:gd name="T16" fmla="*/ 9 w 67"/>
                <a:gd name="T17" fmla="*/ 11 h 66"/>
                <a:gd name="T18" fmla="*/ 55 w 67"/>
                <a:gd name="T19" fmla="*/ 57 h 66"/>
                <a:gd name="T20" fmla="*/ 56 w 67"/>
                <a:gd name="T21" fmla="*/ 64 h 66"/>
                <a:gd name="T22" fmla="*/ 58 w 67"/>
                <a:gd name="T23" fmla="*/ 58 h 66"/>
                <a:gd name="T24" fmla="*/ 62 w 67"/>
                <a:gd name="T25" fmla="*/ 58 h 66"/>
                <a:gd name="T26" fmla="*/ 62 w 67"/>
                <a:gd name="T27" fmla="*/ 62 h 66"/>
                <a:gd name="T28" fmla="*/ 58 w 67"/>
                <a:gd name="T29" fmla="*/ 62 h 66"/>
                <a:gd name="T30" fmla="*/ 58 w 67"/>
                <a:gd name="T31" fmla="*/ 58 h 66"/>
                <a:gd name="T32" fmla="*/ 8 w 67"/>
                <a:gd name="T33" fmla="*/ 8 h 66"/>
                <a:gd name="T34" fmla="*/ 4 w 67"/>
                <a:gd name="T35" fmla="*/ 8 h 66"/>
                <a:gd name="T36" fmla="*/ 4 w 67"/>
                <a:gd name="T37" fmla="*/ 4 h 66"/>
                <a:gd name="T38" fmla="*/ 8 w 67"/>
                <a:gd name="T39" fmla="*/ 4 h 66"/>
                <a:gd name="T40" fmla="*/ 8 w 67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66">
                  <a:moveTo>
                    <a:pt x="56" y="64"/>
                  </a:moveTo>
                  <a:cubicBezTo>
                    <a:pt x="59" y="66"/>
                    <a:pt x="62" y="66"/>
                    <a:pt x="64" y="64"/>
                  </a:cubicBezTo>
                  <a:cubicBezTo>
                    <a:pt x="67" y="62"/>
                    <a:pt x="67" y="58"/>
                    <a:pt x="64" y="56"/>
                  </a:cubicBezTo>
                  <a:cubicBezTo>
                    <a:pt x="62" y="54"/>
                    <a:pt x="60" y="54"/>
                    <a:pt x="57" y="5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7" y="12"/>
                    <a:pt x="9" y="1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60"/>
                    <a:pt x="54" y="62"/>
                    <a:pt x="56" y="64"/>
                  </a:cubicBezTo>
                  <a:close/>
                  <a:moveTo>
                    <a:pt x="58" y="58"/>
                  </a:moveTo>
                  <a:cubicBezTo>
                    <a:pt x="59" y="57"/>
                    <a:pt x="61" y="57"/>
                    <a:pt x="62" y="58"/>
                  </a:cubicBezTo>
                  <a:cubicBezTo>
                    <a:pt x="63" y="59"/>
                    <a:pt x="63" y="61"/>
                    <a:pt x="62" y="62"/>
                  </a:cubicBezTo>
                  <a:cubicBezTo>
                    <a:pt x="61" y="63"/>
                    <a:pt x="59" y="63"/>
                    <a:pt x="58" y="62"/>
                  </a:cubicBezTo>
                  <a:cubicBezTo>
                    <a:pt x="57" y="61"/>
                    <a:pt x="57" y="59"/>
                    <a:pt x="58" y="58"/>
                  </a:cubicBezTo>
                  <a:close/>
                  <a:moveTo>
                    <a:pt x="8" y="8"/>
                  </a:move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0" name="Freeform 174"/>
            <p:cNvSpPr>
              <a:spLocks/>
            </p:cNvSpPr>
            <p:nvPr/>
          </p:nvSpPr>
          <p:spPr bwMode="auto">
            <a:xfrm>
              <a:off x="10528300" y="3495675"/>
              <a:ext cx="274638" cy="131763"/>
            </a:xfrm>
            <a:custGeom>
              <a:avLst/>
              <a:gdLst>
                <a:gd name="T0" fmla="*/ 7 w 86"/>
                <a:gd name="T1" fmla="*/ 9 h 41"/>
                <a:gd name="T2" fmla="*/ 36 w 86"/>
                <a:gd name="T3" fmla="*/ 38 h 41"/>
                <a:gd name="T4" fmla="*/ 78 w 86"/>
                <a:gd name="T5" fmla="*/ 38 h 41"/>
                <a:gd name="T6" fmla="*/ 79 w 86"/>
                <a:gd name="T7" fmla="*/ 39 h 41"/>
                <a:gd name="T8" fmla="*/ 85 w 86"/>
                <a:gd name="T9" fmla="*/ 39 h 41"/>
                <a:gd name="T10" fmla="*/ 85 w 86"/>
                <a:gd name="T11" fmla="*/ 33 h 41"/>
                <a:gd name="T12" fmla="*/ 79 w 86"/>
                <a:gd name="T13" fmla="*/ 33 h 41"/>
                <a:gd name="T14" fmla="*/ 78 w 86"/>
                <a:gd name="T15" fmla="*/ 35 h 41"/>
                <a:gd name="T16" fmla="*/ 37 w 86"/>
                <a:gd name="T17" fmla="*/ 35 h 41"/>
                <a:gd name="T18" fmla="*/ 9 w 86"/>
                <a:gd name="T19" fmla="*/ 7 h 41"/>
                <a:gd name="T20" fmla="*/ 8 w 86"/>
                <a:gd name="T21" fmla="*/ 2 h 41"/>
                <a:gd name="T22" fmla="*/ 2 w 86"/>
                <a:gd name="T23" fmla="*/ 2 h 41"/>
                <a:gd name="T24" fmla="*/ 2 w 86"/>
                <a:gd name="T25" fmla="*/ 8 h 41"/>
                <a:gd name="T26" fmla="*/ 7 w 86"/>
                <a:gd name="T2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41">
                  <a:moveTo>
                    <a:pt x="7" y="9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9"/>
                    <a:pt x="79" y="39"/>
                  </a:cubicBezTo>
                  <a:cubicBezTo>
                    <a:pt x="80" y="41"/>
                    <a:pt x="83" y="41"/>
                    <a:pt x="85" y="39"/>
                  </a:cubicBezTo>
                  <a:cubicBezTo>
                    <a:pt x="86" y="38"/>
                    <a:pt x="86" y="35"/>
                    <a:pt x="85" y="33"/>
                  </a:cubicBezTo>
                  <a:cubicBezTo>
                    <a:pt x="83" y="32"/>
                    <a:pt x="80" y="32"/>
                    <a:pt x="79" y="33"/>
                  </a:cubicBezTo>
                  <a:cubicBezTo>
                    <a:pt x="78" y="34"/>
                    <a:pt x="78" y="34"/>
                    <a:pt x="7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1" name="Freeform 175"/>
            <p:cNvSpPr>
              <a:spLocks/>
            </p:cNvSpPr>
            <p:nvPr/>
          </p:nvSpPr>
          <p:spPr bwMode="auto">
            <a:xfrm>
              <a:off x="10645775" y="3524250"/>
              <a:ext cx="157163" cy="31750"/>
            </a:xfrm>
            <a:custGeom>
              <a:avLst/>
              <a:gdLst>
                <a:gd name="T0" fmla="*/ 8 w 49"/>
                <a:gd name="T1" fmla="*/ 2 h 10"/>
                <a:gd name="T2" fmla="*/ 2 w 49"/>
                <a:gd name="T3" fmla="*/ 2 h 10"/>
                <a:gd name="T4" fmla="*/ 2 w 49"/>
                <a:gd name="T5" fmla="*/ 8 h 10"/>
                <a:gd name="T6" fmla="*/ 8 w 49"/>
                <a:gd name="T7" fmla="*/ 8 h 10"/>
                <a:gd name="T8" fmla="*/ 9 w 49"/>
                <a:gd name="T9" fmla="*/ 6 h 10"/>
                <a:gd name="T10" fmla="*/ 40 w 49"/>
                <a:gd name="T11" fmla="*/ 6 h 10"/>
                <a:gd name="T12" fmla="*/ 41 w 49"/>
                <a:gd name="T13" fmla="*/ 8 h 10"/>
                <a:gd name="T14" fmla="*/ 47 w 49"/>
                <a:gd name="T15" fmla="*/ 8 h 10"/>
                <a:gd name="T16" fmla="*/ 47 w 49"/>
                <a:gd name="T17" fmla="*/ 2 h 10"/>
                <a:gd name="T18" fmla="*/ 41 w 49"/>
                <a:gd name="T19" fmla="*/ 2 h 10"/>
                <a:gd name="T20" fmla="*/ 40 w 49"/>
                <a:gd name="T21" fmla="*/ 4 h 10"/>
                <a:gd name="T22" fmla="*/ 9 w 49"/>
                <a:gd name="T23" fmla="*/ 4 h 10"/>
                <a:gd name="T24" fmla="*/ 8 w 49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0"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8"/>
                    <a:pt x="41" y="8"/>
                  </a:cubicBezTo>
                  <a:cubicBezTo>
                    <a:pt x="43" y="10"/>
                    <a:pt x="46" y="10"/>
                    <a:pt x="47" y="8"/>
                  </a:cubicBezTo>
                  <a:cubicBezTo>
                    <a:pt x="49" y="6"/>
                    <a:pt x="49" y="4"/>
                    <a:pt x="47" y="2"/>
                  </a:cubicBezTo>
                  <a:cubicBezTo>
                    <a:pt x="46" y="0"/>
                    <a:pt x="43" y="0"/>
                    <a:pt x="41" y="2"/>
                  </a:cubicBezTo>
                  <a:cubicBezTo>
                    <a:pt x="41" y="2"/>
                    <a:pt x="41" y="3"/>
                    <a:pt x="4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2" name="Freeform 176"/>
            <p:cNvSpPr>
              <a:spLocks noEditPoints="1"/>
            </p:cNvSpPr>
            <p:nvPr/>
          </p:nvSpPr>
          <p:spPr bwMode="auto">
            <a:xfrm>
              <a:off x="11071225" y="3414713"/>
              <a:ext cx="307975" cy="196850"/>
            </a:xfrm>
            <a:custGeom>
              <a:avLst/>
              <a:gdLst>
                <a:gd name="T0" fmla="*/ 9 w 96"/>
                <a:gd name="T1" fmla="*/ 11 h 61"/>
                <a:gd name="T2" fmla="*/ 54 w 96"/>
                <a:gd name="T3" fmla="*/ 56 h 61"/>
                <a:gd name="T4" fmla="*/ 84 w 96"/>
                <a:gd name="T5" fmla="*/ 56 h 61"/>
                <a:gd name="T6" fmla="*/ 86 w 96"/>
                <a:gd name="T7" fmla="*/ 59 h 61"/>
                <a:gd name="T8" fmla="*/ 94 w 96"/>
                <a:gd name="T9" fmla="*/ 59 h 61"/>
                <a:gd name="T10" fmla="*/ 94 w 96"/>
                <a:gd name="T11" fmla="*/ 51 h 61"/>
                <a:gd name="T12" fmla="*/ 86 w 96"/>
                <a:gd name="T13" fmla="*/ 51 h 61"/>
                <a:gd name="T14" fmla="*/ 84 w 96"/>
                <a:gd name="T15" fmla="*/ 53 h 61"/>
                <a:gd name="T16" fmla="*/ 55 w 96"/>
                <a:gd name="T17" fmla="*/ 53 h 61"/>
                <a:gd name="T18" fmla="*/ 11 w 96"/>
                <a:gd name="T19" fmla="*/ 9 h 61"/>
                <a:gd name="T20" fmla="*/ 10 w 96"/>
                <a:gd name="T21" fmla="*/ 2 h 61"/>
                <a:gd name="T22" fmla="*/ 2 w 96"/>
                <a:gd name="T23" fmla="*/ 2 h 61"/>
                <a:gd name="T24" fmla="*/ 2 w 96"/>
                <a:gd name="T25" fmla="*/ 10 h 61"/>
                <a:gd name="T26" fmla="*/ 9 w 96"/>
                <a:gd name="T27" fmla="*/ 11 h 61"/>
                <a:gd name="T28" fmla="*/ 88 w 96"/>
                <a:gd name="T29" fmla="*/ 53 h 61"/>
                <a:gd name="T30" fmla="*/ 92 w 96"/>
                <a:gd name="T31" fmla="*/ 53 h 61"/>
                <a:gd name="T32" fmla="*/ 92 w 96"/>
                <a:gd name="T33" fmla="*/ 57 h 61"/>
                <a:gd name="T34" fmla="*/ 88 w 96"/>
                <a:gd name="T35" fmla="*/ 57 h 61"/>
                <a:gd name="T36" fmla="*/ 88 w 96"/>
                <a:gd name="T37" fmla="*/ 53 h 61"/>
                <a:gd name="T38" fmla="*/ 4 w 96"/>
                <a:gd name="T39" fmla="*/ 4 h 61"/>
                <a:gd name="T40" fmla="*/ 8 w 96"/>
                <a:gd name="T41" fmla="*/ 4 h 61"/>
                <a:gd name="T42" fmla="*/ 8 w 96"/>
                <a:gd name="T43" fmla="*/ 8 h 61"/>
                <a:gd name="T44" fmla="*/ 4 w 96"/>
                <a:gd name="T45" fmla="*/ 8 h 61"/>
                <a:gd name="T46" fmla="*/ 4 w 96"/>
                <a:gd name="T4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61">
                  <a:moveTo>
                    <a:pt x="9" y="11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7"/>
                    <a:pt x="85" y="58"/>
                    <a:pt x="86" y="59"/>
                  </a:cubicBezTo>
                  <a:cubicBezTo>
                    <a:pt x="88" y="61"/>
                    <a:pt x="91" y="61"/>
                    <a:pt x="94" y="59"/>
                  </a:cubicBezTo>
                  <a:cubicBezTo>
                    <a:pt x="96" y="57"/>
                    <a:pt x="96" y="53"/>
                    <a:pt x="94" y="51"/>
                  </a:cubicBezTo>
                  <a:cubicBezTo>
                    <a:pt x="91" y="49"/>
                    <a:pt x="88" y="49"/>
                    <a:pt x="86" y="51"/>
                  </a:cubicBezTo>
                  <a:cubicBezTo>
                    <a:pt x="85" y="52"/>
                    <a:pt x="84" y="52"/>
                    <a:pt x="84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4"/>
                    <a:pt x="10" y="2"/>
                  </a:cubicBez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4" y="12"/>
                    <a:pt x="6" y="12"/>
                    <a:pt x="9" y="11"/>
                  </a:cubicBezTo>
                  <a:close/>
                  <a:moveTo>
                    <a:pt x="88" y="53"/>
                  </a:moveTo>
                  <a:cubicBezTo>
                    <a:pt x="89" y="52"/>
                    <a:pt x="90" y="52"/>
                    <a:pt x="92" y="53"/>
                  </a:cubicBezTo>
                  <a:cubicBezTo>
                    <a:pt x="93" y="54"/>
                    <a:pt x="93" y="56"/>
                    <a:pt x="92" y="57"/>
                  </a:cubicBezTo>
                  <a:cubicBezTo>
                    <a:pt x="90" y="58"/>
                    <a:pt x="89" y="58"/>
                    <a:pt x="88" y="57"/>
                  </a:cubicBezTo>
                  <a:cubicBezTo>
                    <a:pt x="86" y="56"/>
                    <a:pt x="86" y="54"/>
                    <a:pt x="88" y="53"/>
                  </a:cubicBezTo>
                  <a:close/>
                  <a:moveTo>
                    <a:pt x="4" y="4"/>
                  </a:moveTo>
                  <a:cubicBezTo>
                    <a:pt x="5" y="3"/>
                    <a:pt x="7" y="3"/>
                    <a:pt x="8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5" y="9"/>
                    <a:pt x="4" y="8"/>
                  </a:cubicBezTo>
                  <a:cubicBezTo>
                    <a:pt x="3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  <p:sp>
          <p:nvSpPr>
            <p:cNvPr id="643" name="Freeform 177"/>
            <p:cNvSpPr>
              <a:spLocks noEditPoints="1"/>
            </p:cNvSpPr>
            <p:nvPr/>
          </p:nvSpPr>
          <p:spPr bwMode="auto">
            <a:xfrm>
              <a:off x="10563225" y="3159125"/>
              <a:ext cx="117475" cy="119063"/>
            </a:xfrm>
            <a:custGeom>
              <a:avLst/>
              <a:gdLst>
                <a:gd name="T0" fmla="*/ 35 w 37"/>
                <a:gd name="T1" fmla="*/ 10 h 37"/>
                <a:gd name="T2" fmla="*/ 35 w 37"/>
                <a:gd name="T3" fmla="*/ 2 h 37"/>
                <a:gd name="T4" fmla="*/ 27 w 37"/>
                <a:gd name="T5" fmla="*/ 2 h 37"/>
                <a:gd name="T6" fmla="*/ 26 w 37"/>
                <a:gd name="T7" fmla="*/ 9 h 37"/>
                <a:gd name="T8" fmla="*/ 9 w 37"/>
                <a:gd name="T9" fmla="*/ 26 h 37"/>
                <a:gd name="T10" fmla="*/ 2 w 37"/>
                <a:gd name="T11" fmla="*/ 27 h 37"/>
                <a:gd name="T12" fmla="*/ 2 w 37"/>
                <a:gd name="T13" fmla="*/ 35 h 37"/>
                <a:gd name="T14" fmla="*/ 10 w 37"/>
                <a:gd name="T15" fmla="*/ 35 h 37"/>
                <a:gd name="T16" fmla="*/ 11 w 37"/>
                <a:gd name="T17" fmla="*/ 28 h 37"/>
                <a:gd name="T18" fmla="*/ 28 w 37"/>
                <a:gd name="T19" fmla="*/ 11 h 37"/>
                <a:gd name="T20" fmla="*/ 35 w 37"/>
                <a:gd name="T21" fmla="*/ 10 h 37"/>
                <a:gd name="T22" fmla="*/ 29 w 37"/>
                <a:gd name="T23" fmla="*/ 4 h 37"/>
                <a:gd name="T24" fmla="*/ 33 w 37"/>
                <a:gd name="T25" fmla="*/ 4 h 37"/>
                <a:gd name="T26" fmla="*/ 33 w 37"/>
                <a:gd name="T27" fmla="*/ 8 h 37"/>
                <a:gd name="T28" fmla="*/ 29 w 37"/>
                <a:gd name="T29" fmla="*/ 8 h 37"/>
                <a:gd name="T30" fmla="*/ 29 w 37"/>
                <a:gd name="T31" fmla="*/ 4 h 37"/>
                <a:gd name="T32" fmla="*/ 8 w 37"/>
                <a:gd name="T33" fmla="*/ 33 h 37"/>
                <a:gd name="T34" fmla="*/ 4 w 37"/>
                <a:gd name="T35" fmla="*/ 33 h 37"/>
                <a:gd name="T36" fmla="*/ 4 w 37"/>
                <a:gd name="T37" fmla="*/ 29 h 37"/>
                <a:gd name="T38" fmla="*/ 8 w 37"/>
                <a:gd name="T39" fmla="*/ 29 h 37"/>
                <a:gd name="T40" fmla="*/ 8 w 37"/>
                <a:gd name="T4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7">
                  <a:moveTo>
                    <a:pt x="35" y="10"/>
                  </a:moveTo>
                  <a:cubicBezTo>
                    <a:pt x="37" y="8"/>
                    <a:pt x="37" y="4"/>
                    <a:pt x="35" y="2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4"/>
                    <a:pt x="25" y="7"/>
                    <a:pt x="26" y="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4" y="25"/>
                    <a:pt x="2" y="27"/>
                  </a:cubicBezTo>
                  <a:cubicBezTo>
                    <a:pt x="0" y="29"/>
                    <a:pt x="0" y="32"/>
                    <a:pt x="2" y="35"/>
                  </a:cubicBezTo>
                  <a:cubicBezTo>
                    <a:pt x="4" y="37"/>
                    <a:pt x="8" y="37"/>
                    <a:pt x="10" y="35"/>
                  </a:cubicBezTo>
                  <a:cubicBezTo>
                    <a:pt x="12" y="33"/>
                    <a:pt x="12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2"/>
                    <a:pt x="33" y="12"/>
                    <a:pt x="35" y="10"/>
                  </a:cubicBezTo>
                  <a:close/>
                  <a:moveTo>
                    <a:pt x="29" y="4"/>
                  </a:moveTo>
                  <a:cubicBezTo>
                    <a:pt x="30" y="3"/>
                    <a:pt x="32" y="3"/>
                    <a:pt x="33" y="4"/>
                  </a:cubicBezTo>
                  <a:cubicBezTo>
                    <a:pt x="34" y="5"/>
                    <a:pt x="34" y="7"/>
                    <a:pt x="33" y="8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7"/>
                    <a:pt x="28" y="5"/>
                    <a:pt x="29" y="4"/>
                  </a:cubicBezTo>
                  <a:close/>
                  <a:moveTo>
                    <a:pt x="8" y="33"/>
                  </a:moveTo>
                  <a:cubicBezTo>
                    <a:pt x="7" y="34"/>
                    <a:pt x="5" y="34"/>
                    <a:pt x="4" y="33"/>
                  </a:cubicBezTo>
                  <a:cubicBezTo>
                    <a:pt x="3" y="32"/>
                    <a:pt x="3" y="30"/>
                    <a:pt x="4" y="29"/>
                  </a:cubicBezTo>
                  <a:cubicBezTo>
                    <a:pt x="5" y="28"/>
                    <a:pt x="7" y="28"/>
                    <a:pt x="8" y="29"/>
                  </a:cubicBezTo>
                  <a:cubicBezTo>
                    <a:pt x="9" y="30"/>
                    <a:pt x="9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Gill Sans"/>
                <a:cs typeface="Gill Sans"/>
              </a:endParaRPr>
            </a:p>
          </p:txBody>
        </p:sp>
      </p:grpSp>
      <p:sp>
        <p:nvSpPr>
          <p:cNvPr id="603" name="文本框 558"/>
          <p:cNvSpPr txBox="1"/>
          <p:nvPr/>
        </p:nvSpPr>
        <p:spPr>
          <a:xfrm>
            <a:off x="323593" y="474733"/>
            <a:ext cx="777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ill Sans"/>
                <a:ea typeface="MStiffHeiHK-UltraBold" panose="00000900000000000000" pitchFamily="50" charset="-120"/>
                <a:cs typeface="Gill Sans"/>
              </a:rPr>
              <a:t>Correlating and Classifying Offending IPs</a:t>
            </a:r>
            <a:endParaRPr lang="zh-CN" altLang="en-US" sz="3600" dirty="0">
              <a:solidFill>
                <a:schemeClr val="bg1"/>
              </a:solidFill>
              <a:latin typeface="Gill Sans"/>
              <a:ea typeface="MStiffHeiHK-UltraBold" panose="00000900000000000000" pitchFamily="50" charset="-120"/>
              <a:cs typeface="Gill Sans"/>
            </a:endParaRPr>
          </a:p>
        </p:txBody>
      </p:sp>
      <p:grpSp>
        <p:nvGrpSpPr>
          <p:cNvPr id="2053" name="Group 2052"/>
          <p:cNvGrpSpPr/>
          <p:nvPr/>
        </p:nvGrpSpPr>
        <p:grpSpPr>
          <a:xfrm>
            <a:off x="3293664" y="1340938"/>
            <a:ext cx="7661558" cy="1420730"/>
            <a:chOff x="4449321" y="2093881"/>
            <a:chExt cx="5992435" cy="1206208"/>
          </a:xfrm>
        </p:grpSpPr>
        <p:sp>
          <p:nvSpPr>
            <p:cNvPr id="697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698" name="任意多边形 363"/>
            <p:cNvSpPr/>
            <p:nvPr/>
          </p:nvSpPr>
          <p:spPr>
            <a:xfrm rot="16200000">
              <a:off x="6842435" y="-299233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699" name="文本框 120"/>
            <p:cNvSpPr txBox="1"/>
            <p:nvPr/>
          </p:nvSpPr>
          <p:spPr>
            <a:xfrm>
              <a:off x="4894239" y="2234420"/>
              <a:ext cx="5515443" cy="99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For each IP in our data store, we compute its similarity value to all other IPs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2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Similarity value based on 6 factors</a:t>
              </a:r>
            </a:p>
          </p:txBody>
        </p:sp>
        <p:grpSp>
          <p:nvGrpSpPr>
            <p:cNvPr id="709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710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1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2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3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714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594" name="Group 593"/>
          <p:cNvGrpSpPr/>
          <p:nvPr/>
        </p:nvGrpSpPr>
        <p:grpSpPr>
          <a:xfrm>
            <a:off x="3225202" y="3084330"/>
            <a:ext cx="7661558" cy="1420730"/>
            <a:chOff x="4449321" y="2093881"/>
            <a:chExt cx="5992435" cy="1206208"/>
          </a:xfrm>
        </p:grpSpPr>
        <p:sp>
          <p:nvSpPr>
            <p:cNvPr id="602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604" name="任意多边形 363"/>
            <p:cNvSpPr/>
            <p:nvPr/>
          </p:nvSpPr>
          <p:spPr>
            <a:xfrm rot="16200000">
              <a:off x="6842435" y="-299233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605" name="文本框 120"/>
            <p:cNvSpPr txBox="1"/>
            <p:nvPr/>
          </p:nvSpPr>
          <p:spPr>
            <a:xfrm>
              <a:off x="4959750" y="2163085"/>
              <a:ext cx="5319421" cy="101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We store the top similar values and update the values every 24 hours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2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Storing these values allows for quicker retrieval times </a:t>
              </a:r>
            </a:p>
          </p:txBody>
        </p:sp>
        <p:grpSp>
          <p:nvGrpSpPr>
            <p:cNvPr id="606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607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08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09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10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11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614" name="Group 613"/>
          <p:cNvGrpSpPr/>
          <p:nvPr/>
        </p:nvGrpSpPr>
        <p:grpSpPr>
          <a:xfrm>
            <a:off x="3226799" y="4684698"/>
            <a:ext cx="7661558" cy="1642088"/>
            <a:chOff x="4449321" y="2093881"/>
            <a:chExt cx="5992435" cy="1394142"/>
          </a:xfrm>
        </p:grpSpPr>
        <p:sp>
          <p:nvSpPr>
            <p:cNvPr id="617" name="梯形 2"/>
            <p:cNvSpPr/>
            <p:nvPr/>
          </p:nvSpPr>
          <p:spPr>
            <a:xfrm rot="16200000">
              <a:off x="4076633" y="2470520"/>
              <a:ext cx="1202257" cy="456882"/>
            </a:xfrm>
            <a:custGeom>
              <a:avLst/>
              <a:gdLst>
                <a:gd name="connsiteX0" fmla="*/ 0 w 1647386"/>
                <a:gd name="connsiteY0" fmla="*/ 456882 h 456882"/>
                <a:gd name="connsiteX1" fmla="*/ 114221 w 1647386"/>
                <a:gd name="connsiteY1" fmla="*/ 0 h 456882"/>
                <a:gd name="connsiteX2" fmla="*/ 1533166 w 1647386"/>
                <a:gd name="connsiteY2" fmla="*/ 0 h 456882"/>
                <a:gd name="connsiteX3" fmla="*/ 1647386 w 1647386"/>
                <a:gd name="connsiteY3" fmla="*/ 456882 h 456882"/>
                <a:gd name="connsiteX4" fmla="*/ 0 w 1647386"/>
                <a:gd name="connsiteY4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47386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533166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0 w 1670769"/>
                <a:gd name="connsiteY0" fmla="*/ 456882 h 456882"/>
                <a:gd name="connsiteX1" fmla="*/ 114221 w 1670769"/>
                <a:gd name="connsiteY1" fmla="*/ 0 h 456882"/>
                <a:gd name="connsiteX2" fmla="*/ 1387113 w 1670769"/>
                <a:gd name="connsiteY2" fmla="*/ 0 h 456882"/>
                <a:gd name="connsiteX3" fmla="*/ 1670769 w 1670769"/>
                <a:gd name="connsiteY3" fmla="*/ 290194 h 456882"/>
                <a:gd name="connsiteX4" fmla="*/ 1666433 w 1670769"/>
                <a:gd name="connsiteY4" fmla="*/ 456882 h 456882"/>
                <a:gd name="connsiteX5" fmla="*/ 0 w 1670769"/>
                <a:gd name="connsiteY5" fmla="*/ 456882 h 456882"/>
                <a:gd name="connsiteX0" fmla="*/ 17441 w 1688210"/>
                <a:gd name="connsiteY0" fmla="*/ 456882 h 456882"/>
                <a:gd name="connsiteX1" fmla="*/ 2284 w 1688210"/>
                <a:gd name="connsiteY1" fmla="*/ 290197 h 456882"/>
                <a:gd name="connsiteX2" fmla="*/ 131662 w 1688210"/>
                <a:gd name="connsiteY2" fmla="*/ 0 h 456882"/>
                <a:gd name="connsiteX3" fmla="*/ 1404554 w 1688210"/>
                <a:gd name="connsiteY3" fmla="*/ 0 h 456882"/>
                <a:gd name="connsiteX4" fmla="*/ 1688210 w 1688210"/>
                <a:gd name="connsiteY4" fmla="*/ 290194 h 456882"/>
                <a:gd name="connsiteX5" fmla="*/ 1683874 w 1688210"/>
                <a:gd name="connsiteY5" fmla="*/ 456882 h 456882"/>
                <a:gd name="connsiteX6" fmla="*/ 17441 w 1688210"/>
                <a:gd name="connsiteY6" fmla="*/ 456882 h 456882"/>
                <a:gd name="connsiteX0" fmla="*/ 56 w 1689875"/>
                <a:gd name="connsiteY0" fmla="*/ 456882 h 456882"/>
                <a:gd name="connsiteX1" fmla="*/ 3949 w 1689875"/>
                <a:gd name="connsiteY1" fmla="*/ 290197 h 456882"/>
                <a:gd name="connsiteX2" fmla="*/ 133327 w 1689875"/>
                <a:gd name="connsiteY2" fmla="*/ 0 h 456882"/>
                <a:gd name="connsiteX3" fmla="*/ 1406219 w 1689875"/>
                <a:gd name="connsiteY3" fmla="*/ 0 h 456882"/>
                <a:gd name="connsiteX4" fmla="*/ 1689875 w 1689875"/>
                <a:gd name="connsiteY4" fmla="*/ 290194 h 456882"/>
                <a:gd name="connsiteX5" fmla="*/ 1685539 w 1689875"/>
                <a:gd name="connsiteY5" fmla="*/ 456882 h 456882"/>
                <a:gd name="connsiteX6" fmla="*/ 56 w 1689875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133271 w 1689819"/>
                <a:gd name="connsiteY2" fmla="*/ 0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  <a:gd name="connsiteX0" fmla="*/ 0 w 1689819"/>
                <a:gd name="connsiteY0" fmla="*/ 456882 h 456882"/>
                <a:gd name="connsiteX1" fmla="*/ 3893 w 1689819"/>
                <a:gd name="connsiteY1" fmla="*/ 290197 h 456882"/>
                <a:gd name="connsiteX2" fmla="*/ 282496 w 1689819"/>
                <a:gd name="connsiteY2" fmla="*/ 2 h 456882"/>
                <a:gd name="connsiteX3" fmla="*/ 1406163 w 1689819"/>
                <a:gd name="connsiteY3" fmla="*/ 0 h 456882"/>
                <a:gd name="connsiteX4" fmla="*/ 1689819 w 1689819"/>
                <a:gd name="connsiteY4" fmla="*/ 290194 h 456882"/>
                <a:gd name="connsiteX5" fmla="*/ 1685483 w 1689819"/>
                <a:gd name="connsiteY5" fmla="*/ 456882 h 456882"/>
                <a:gd name="connsiteX6" fmla="*/ 0 w 1689819"/>
                <a:gd name="connsiteY6" fmla="*/ 456882 h 4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819" h="456882">
                  <a:moveTo>
                    <a:pt x="0" y="456882"/>
                  </a:moveTo>
                  <a:cubicBezTo>
                    <a:pt x="2356" y="332530"/>
                    <a:pt x="1537" y="389155"/>
                    <a:pt x="3893" y="290197"/>
                  </a:cubicBezTo>
                  <a:lnTo>
                    <a:pt x="282496" y="2"/>
                  </a:lnTo>
                  <a:lnTo>
                    <a:pt x="1406163" y="0"/>
                  </a:lnTo>
                  <a:cubicBezTo>
                    <a:pt x="1532458" y="123190"/>
                    <a:pt x="1563515" y="151129"/>
                    <a:pt x="1689819" y="290194"/>
                  </a:cubicBezTo>
                  <a:lnTo>
                    <a:pt x="1685483" y="456882"/>
                  </a:lnTo>
                  <a:lnTo>
                    <a:pt x="0" y="456882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cs typeface="Gill Sans"/>
              </a:endParaRPr>
            </a:p>
          </p:txBody>
        </p:sp>
        <p:sp>
          <p:nvSpPr>
            <p:cNvPr id="620" name="任意多边形 363"/>
            <p:cNvSpPr/>
            <p:nvPr/>
          </p:nvSpPr>
          <p:spPr>
            <a:xfrm rot="16200000">
              <a:off x="6842435" y="-299233"/>
              <a:ext cx="1206208" cy="5992435"/>
            </a:xfrm>
            <a:custGeom>
              <a:avLst/>
              <a:gdLst>
                <a:gd name="connsiteX0" fmla="*/ 126852 w 1690747"/>
                <a:gd name="connsiteY0" fmla="*/ 3083641 h 4444212"/>
                <a:gd name="connsiteX1" fmla="*/ 6253 w 1690747"/>
                <a:gd name="connsiteY1" fmla="*/ 2989698 h 4444212"/>
                <a:gd name="connsiteX2" fmla="*/ 6252 w 1690747"/>
                <a:gd name="connsiteY2" fmla="*/ 4118568 h 4444212"/>
                <a:gd name="connsiteX3" fmla="*/ 126852 w 1690747"/>
                <a:gd name="connsiteY3" fmla="*/ 4024625 h 4444212"/>
                <a:gd name="connsiteX4" fmla="*/ 1690747 w 1690747"/>
                <a:gd name="connsiteY4" fmla="*/ 2222106 h 4444212"/>
                <a:gd name="connsiteX5" fmla="*/ 1690747 w 1690747"/>
                <a:gd name="connsiteY5" fmla="*/ 4162647 h 4444212"/>
                <a:gd name="connsiteX6" fmla="*/ 1409182 w 1690747"/>
                <a:gd name="connsiteY6" fmla="*/ 4444212 h 4444212"/>
                <a:gd name="connsiteX7" fmla="*/ 282958 w 1690747"/>
                <a:gd name="connsiteY7" fmla="*/ 4444212 h 4444212"/>
                <a:gd name="connsiteX8" fmla="*/ 1393 w 1690747"/>
                <a:gd name="connsiteY8" fmla="*/ 4162647 h 4444212"/>
                <a:gd name="connsiteX9" fmla="*/ 1393 w 1690747"/>
                <a:gd name="connsiteY9" fmla="*/ 2222106 h 4444212"/>
                <a:gd name="connsiteX10" fmla="*/ 0 w 1690747"/>
                <a:gd name="connsiteY10" fmla="*/ 2222106 h 4444212"/>
                <a:gd name="connsiteX11" fmla="*/ 0 w 1690747"/>
                <a:gd name="connsiteY11" fmla="*/ 281565 h 4444212"/>
                <a:gd name="connsiteX12" fmla="*/ 281565 w 1690747"/>
                <a:gd name="connsiteY12" fmla="*/ 0 h 4444212"/>
                <a:gd name="connsiteX13" fmla="*/ 1407789 w 1690747"/>
                <a:gd name="connsiteY13" fmla="*/ 0 h 4444212"/>
                <a:gd name="connsiteX14" fmla="*/ 1689354 w 1690747"/>
                <a:gd name="connsiteY14" fmla="*/ 281565 h 4444212"/>
                <a:gd name="connsiteX15" fmla="*/ 1689354 w 1690747"/>
                <a:gd name="connsiteY15" fmla="*/ 2222106 h 44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47" h="4444212">
                  <a:moveTo>
                    <a:pt x="126852" y="3083641"/>
                  </a:moveTo>
                  <a:lnTo>
                    <a:pt x="6253" y="2989698"/>
                  </a:lnTo>
                  <a:lnTo>
                    <a:pt x="6252" y="4118568"/>
                  </a:lnTo>
                  <a:lnTo>
                    <a:pt x="126852" y="4024625"/>
                  </a:lnTo>
                  <a:close/>
                  <a:moveTo>
                    <a:pt x="1690747" y="2222106"/>
                  </a:moveTo>
                  <a:lnTo>
                    <a:pt x="1690747" y="4162647"/>
                  </a:lnTo>
                  <a:lnTo>
                    <a:pt x="1409182" y="4444212"/>
                  </a:lnTo>
                  <a:lnTo>
                    <a:pt x="282958" y="4444212"/>
                  </a:lnTo>
                  <a:lnTo>
                    <a:pt x="1393" y="4162647"/>
                  </a:lnTo>
                  <a:lnTo>
                    <a:pt x="1393" y="2222106"/>
                  </a:lnTo>
                  <a:lnTo>
                    <a:pt x="0" y="2222106"/>
                  </a:lnTo>
                  <a:lnTo>
                    <a:pt x="0" y="281565"/>
                  </a:lnTo>
                  <a:lnTo>
                    <a:pt x="281565" y="0"/>
                  </a:lnTo>
                  <a:lnTo>
                    <a:pt x="1407789" y="0"/>
                  </a:lnTo>
                  <a:lnTo>
                    <a:pt x="1689354" y="281565"/>
                  </a:lnTo>
                  <a:lnTo>
                    <a:pt x="1689354" y="2222106"/>
                  </a:lnTo>
                  <a:close/>
                </a:path>
              </a:pathLst>
            </a:custGeom>
            <a:solidFill>
              <a:schemeClr val="accent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sp>
          <p:nvSpPr>
            <p:cNvPr id="621" name="文本框 120"/>
            <p:cNvSpPr txBox="1"/>
            <p:nvPr/>
          </p:nvSpPr>
          <p:spPr>
            <a:xfrm>
              <a:off x="4932798" y="2181503"/>
              <a:ext cx="5319421" cy="1306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C66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Using ratios derived from our similarity value, we are able to classify different types of offenders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200" dirty="0" smtClean="0">
                  <a:solidFill>
                    <a:schemeClr val="bg1"/>
                  </a:solidFill>
                  <a:latin typeface="Gill Sans"/>
                  <a:ea typeface="华文细黑" panose="02010600040101010101" pitchFamily="2" charset="-122"/>
                  <a:cs typeface="Gill Sans"/>
                </a:rPr>
                <a:t>3 types of offenders determines </a:t>
              </a:r>
            </a:p>
            <a:p>
              <a:endParaRPr lang="en-US" altLang="zh-CN" sz="2400" dirty="0" smtClean="0">
                <a:solidFill>
                  <a:schemeClr val="bg1"/>
                </a:solidFill>
                <a:latin typeface="Gill Sans"/>
                <a:ea typeface="华文细黑" panose="02010600040101010101" pitchFamily="2" charset="-122"/>
                <a:cs typeface="Gill Sans"/>
              </a:endParaRPr>
            </a:p>
          </p:txBody>
        </p:sp>
        <p:grpSp>
          <p:nvGrpSpPr>
            <p:cNvPr id="622" name="组合 26"/>
            <p:cNvGrpSpPr/>
            <p:nvPr/>
          </p:nvGrpSpPr>
          <p:grpSpPr>
            <a:xfrm>
              <a:off x="4474945" y="2451146"/>
              <a:ext cx="295275" cy="570347"/>
              <a:chOff x="-190500" y="2147189"/>
              <a:chExt cx="295275" cy="570347"/>
            </a:xfrm>
          </p:grpSpPr>
          <p:sp>
            <p:nvSpPr>
              <p:cNvPr id="623" name="平行四边形 25"/>
              <p:cNvSpPr/>
              <p:nvPr/>
            </p:nvSpPr>
            <p:spPr>
              <a:xfrm>
                <a:off x="-190500" y="214718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44" name="平行四边形 336"/>
              <p:cNvSpPr/>
              <p:nvPr/>
            </p:nvSpPr>
            <p:spPr>
              <a:xfrm>
                <a:off x="-190500" y="227767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45" name="平行四边形 337"/>
              <p:cNvSpPr/>
              <p:nvPr/>
            </p:nvSpPr>
            <p:spPr>
              <a:xfrm>
                <a:off x="-190500" y="2409059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46" name="平行四边形 338"/>
              <p:cNvSpPr/>
              <p:nvPr/>
            </p:nvSpPr>
            <p:spPr>
              <a:xfrm>
                <a:off x="-190500" y="2540438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  <p:sp>
            <p:nvSpPr>
              <p:cNvPr id="647" name="平行四边形 339"/>
              <p:cNvSpPr/>
              <p:nvPr/>
            </p:nvSpPr>
            <p:spPr>
              <a:xfrm>
                <a:off x="-190500" y="2671817"/>
                <a:ext cx="295275" cy="45719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Gill Sans"/>
                  <a:cs typeface="Gill Sans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7476</TotalTime>
  <Words>748</Words>
  <Application>Microsoft Macintosh PowerPoint</Application>
  <PresentationFormat>Widescreen</PresentationFormat>
  <Paragraphs>238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Cambria Math</vt:lpstr>
      <vt:lpstr>Courier New</vt:lpstr>
      <vt:lpstr>DengXian</vt:lpstr>
      <vt:lpstr>Gill Sans</vt:lpstr>
      <vt:lpstr>MStiffHeiHK-UltraBold</vt:lpstr>
      <vt:lpstr>Times New Roman</vt:lpstr>
      <vt:lpstr>华文细黑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ndonnipa</cp:lastModifiedBy>
  <cp:revision>438</cp:revision>
  <dcterms:created xsi:type="dcterms:W3CDTF">2016-04-13T08:48:52Z</dcterms:created>
  <dcterms:modified xsi:type="dcterms:W3CDTF">2016-08-26T16:39:32Z</dcterms:modified>
</cp:coreProperties>
</file>